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omments/modernComment_33E_D85D59C4.xml" ContentType="application/vnd.ms-powerpoint.comments+xml"/>
  <Override PartName="/ppt/comments/modernComment_33F_2DD0D935.xml" ContentType="application/vnd.ms-powerpoint.comments+xml"/>
  <Override PartName="/ppt/comments/modernComment_344_E5B17DEC.xml" ContentType="application/vnd.ms-powerpoint.comments+xml"/>
  <Override PartName="/ppt/authors.xml" ContentType="application/vnd.ms-powerpoint.author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4"/>
  </p:sldMasterIdLst>
  <p:notesMasterIdLst>
    <p:notesMasterId r:id="rId24"/>
  </p:notesMasterIdLst>
  <p:handoutMasterIdLst>
    <p:handoutMasterId r:id="rId25"/>
  </p:handoutMasterIdLst>
  <p:sldIdLst>
    <p:sldId id="842" r:id="rId5"/>
    <p:sldId id="811" r:id="rId6"/>
    <p:sldId id="778" r:id="rId7"/>
    <p:sldId id="826" r:id="rId8"/>
    <p:sldId id="830" r:id="rId9"/>
    <p:sldId id="831" r:id="rId10"/>
    <p:sldId id="833" r:id="rId11"/>
    <p:sldId id="827" r:id="rId12"/>
    <p:sldId id="834" r:id="rId13"/>
    <p:sldId id="835" r:id="rId14"/>
    <p:sldId id="836" r:id="rId15"/>
    <p:sldId id="837" r:id="rId16"/>
    <p:sldId id="829" r:id="rId17"/>
    <p:sldId id="838" r:id="rId18"/>
    <p:sldId id="839" r:id="rId19"/>
    <p:sldId id="840" r:id="rId20"/>
    <p:sldId id="841" r:id="rId21"/>
    <p:sldId id="267" r:id="rId22"/>
    <p:sldId id="825" r:id="rId23"/>
  </p:sldIdLst>
  <p:sldSz cx="9144000" cy="6858000" type="screen4x3"/>
  <p:notesSz cx="6800850" cy="99329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D9BB865-0855-A028-6802-04CB2430949D}" name="Simone Wyss" initials="SW" userId="S::simone.wyss@kkf-oca.ch::70b2d742-5ce1-4a9f-960d-767612f3d2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DB1"/>
    <a:srgbClr val="009B94"/>
    <a:srgbClr val="3A8783"/>
    <a:srgbClr val="6B46A0"/>
    <a:srgbClr val="A08246"/>
    <a:srgbClr val="D34D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1B0724-4F00-45BE-B011-2C989AA80C57}" v="166" dt="2025-03-04T10:28:34.1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64444" autoAdjust="0"/>
  </p:normalViewPr>
  <p:slideViewPr>
    <p:cSldViewPr snapToGrid="0">
      <p:cViewPr>
        <p:scale>
          <a:sx n="40" d="100"/>
          <a:sy n="40" d="100"/>
        </p:scale>
        <p:origin x="-2778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11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33"/>
    </p:cViewPr>
  </p:sorterViewPr>
  <p:notesViewPr>
    <p:cSldViewPr snapToGrid="0">
      <p:cViewPr varScale="1">
        <p:scale>
          <a:sx n="84" d="100"/>
          <a:sy n="84" d="100"/>
        </p:scale>
        <p:origin x="2290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na Lampart" userId="bb1ad6d7-34d4-40fa-afd5-eb1d23c8139a" providerId="ADAL" clId="{BF1B0724-4F00-45BE-B011-2C989AA80C57}"/>
    <pc:docChg chg="undo custSel addSld delSld modSld">
      <pc:chgData name="Gina Lampart" userId="bb1ad6d7-34d4-40fa-afd5-eb1d23c8139a" providerId="ADAL" clId="{BF1B0724-4F00-45BE-B011-2C989AA80C57}" dt="2025-03-04T16:38:25.896" v="5054" actId="20577"/>
      <pc:docMkLst>
        <pc:docMk/>
      </pc:docMkLst>
      <pc:sldChg chg="addSp delSp modSp del mod setBg modAnim">
        <pc:chgData name="Gina Lampart" userId="bb1ad6d7-34d4-40fa-afd5-eb1d23c8139a" providerId="ADAL" clId="{BF1B0724-4F00-45BE-B011-2C989AA80C57}" dt="2025-03-03T16:29:26.158" v="1775" actId="2696"/>
        <pc:sldMkLst>
          <pc:docMk/>
          <pc:sldMk cId="401984767" sldId="257"/>
        </pc:sldMkLst>
        <pc:spChg chg="add del">
          <ac:chgData name="Gina Lampart" userId="bb1ad6d7-34d4-40fa-afd5-eb1d23c8139a" providerId="ADAL" clId="{BF1B0724-4F00-45BE-B011-2C989AA80C57}" dt="2025-03-03T16:04:55.747" v="256" actId="22"/>
          <ac:spMkLst>
            <pc:docMk/>
            <pc:sldMk cId="401984767" sldId="257"/>
            <ac:spMk id="3" creationId="{C97E4AAD-2561-04B6-9C6B-20B2FFF381F1}"/>
          </ac:spMkLst>
        </pc:spChg>
        <pc:spChg chg="mod">
          <ac:chgData name="Gina Lampart" userId="bb1ad6d7-34d4-40fa-afd5-eb1d23c8139a" providerId="ADAL" clId="{BF1B0724-4F00-45BE-B011-2C989AA80C57}" dt="2025-03-03T16:04:43.074" v="254" actId="255"/>
          <ac:spMkLst>
            <pc:docMk/>
            <pc:sldMk cId="401984767" sldId="257"/>
            <ac:spMk id="4" creationId="{A36D4458-A885-DD88-8881-74BFA6B4E03B}"/>
          </ac:spMkLst>
        </pc:spChg>
        <pc:spChg chg="mod">
          <ac:chgData name="Gina Lampart" userId="bb1ad6d7-34d4-40fa-afd5-eb1d23c8139a" providerId="ADAL" clId="{BF1B0724-4F00-45BE-B011-2C989AA80C57}" dt="2025-03-03T10:18:07.621" v="131" actId="207"/>
          <ac:spMkLst>
            <pc:docMk/>
            <pc:sldMk cId="401984767" sldId="257"/>
            <ac:spMk id="5" creationId="{E9FD84E4-77CE-F573-78CC-C8B08DAD4F40}"/>
          </ac:spMkLst>
        </pc:spChg>
        <pc:picChg chg="del">
          <ac:chgData name="Gina Lampart" userId="bb1ad6d7-34d4-40fa-afd5-eb1d23c8139a" providerId="ADAL" clId="{BF1B0724-4F00-45BE-B011-2C989AA80C57}" dt="2025-03-03T16:25:36.975" v="1562" actId="478"/>
          <ac:picMkLst>
            <pc:docMk/>
            <pc:sldMk cId="401984767" sldId="257"/>
            <ac:picMk id="1028" creationId="{FB1C0236-5BFC-9E87-D853-10DF7A002E6F}"/>
          </ac:picMkLst>
        </pc:picChg>
      </pc:sldChg>
      <pc:sldChg chg="del">
        <pc:chgData name="Gina Lampart" userId="bb1ad6d7-34d4-40fa-afd5-eb1d23c8139a" providerId="ADAL" clId="{BF1B0724-4F00-45BE-B011-2C989AA80C57}" dt="2025-03-03T10:19:06.217" v="144" actId="2696"/>
        <pc:sldMkLst>
          <pc:docMk/>
          <pc:sldMk cId="1329557499" sldId="258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399834421" sldId="440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054505770" sldId="683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3325495545" sldId="690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875462816" sldId="691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676903007" sldId="692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36318894" sldId="775"/>
        </pc:sldMkLst>
      </pc:sldChg>
      <pc:sldChg chg="delSp modSp mod delAnim modAnim modNotesTx">
        <pc:chgData name="Gina Lampart" userId="bb1ad6d7-34d4-40fa-afd5-eb1d23c8139a" providerId="ADAL" clId="{BF1B0724-4F00-45BE-B011-2C989AA80C57}" dt="2025-03-04T10:45:32.109" v="4732" actId="20577"/>
        <pc:sldMkLst>
          <pc:docMk/>
          <pc:sldMk cId="3725498667" sldId="778"/>
        </pc:sldMkLst>
        <pc:spChg chg="mod">
          <ac:chgData name="Gina Lampart" userId="bb1ad6d7-34d4-40fa-afd5-eb1d23c8139a" providerId="ADAL" clId="{BF1B0724-4F00-45BE-B011-2C989AA80C57}" dt="2025-03-03T16:05:40.004" v="299" actId="1076"/>
          <ac:spMkLst>
            <pc:docMk/>
            <pc:sldMk cId="3725498667" sldId="778"/>
            <ac:spMk id="2" creationId="{AF26A180-B7FF-9FBE-4886-B045D08B578B}"/>
          </ac:spMkLst>
        </pc:spChg>
        <pc:spChg chg="del">
          <ac:chgData name="Gina Lampart" userId="bb1ad6d7-34d4-40fa-afd5-eb1d23c8139a" providerId="ADAL" clId="{BF1B0724-4F00-45BE-B011-2C989AA80C57}" dt="2025-03-04T07:53:13.813" v="2395" actId="478"/>
          <ac:spMkLst>
            <pc:docMk/>
            <pc:sldMk cId="3725498667" sldId="778"/>
            <ac:spMk id="7" creationId="{585D607D-5069-628E-5AF0-090140BB8177}"/>
          </ac:spMkLst>
        </pc:spChg>
        <pc:spChg chg="del mod">
          <ac:chgData name="Gina Lampart" userId="bb1ad6d7-34d4-40fa-afd5-eb1d23c8139a" providerId="ADAL" clId="{BF1B0724-4F00-45BE-B011-2C989AA80C57}" dt="2025-03-03T16:03:42.270" v="235" actId="478"/>
          <ac:spMkLst>
            <pc:docMk/>
            <pc:sldMk cId="3725498667" sldId="778"/>
            <ac:spMk id="12" creationId="{5C9F059D-F670-DEB2-3390-89877CC0C26E}"/>
          </ac:spMkLst>
        </pc:spChg>
        <pc:picChg chg="del">
          <ac:chgData name="Gina Lampart" userId="bb1ad6d7-34d4-40fa-afd5-eb1d23c8139a" providerId="ADAL" clId="{BF1B0724-4F00-45BE-B011-2C989AA80C57}" dt="2025-03-03T10:18:48.424" v="133" actId="478"/>
          <ac:picMkLst>
            <pc:docMk/>
            <pc:sldMk cId="3725498667" sldId="778"/>
            <ac:picMk id="13" creationId="{CE90DA54-888D-DE34-7535-FCA2A7C3326D}"/>
          </ac:picMkLst>
        </pc:picChg>
      </pc:sldChg>
      <pc:sldChg chg="del">
        <pc:chgData name="Gina Lampart" userId="bb1ad6d7-34d4-40fa-afd5-eb1d23c8139a" providerId="ADAL" clId="{BF1B0724-4F00-45BE-B011-2C989AA80C57}" dt="2025-03-03T10:19:12.999" v="147" actId="2696"/>
        <pc:sldMkLst>
          <pc:docMk/>
          <pc:sldMk cId="2825930955" sldId="779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541356494" sldId="780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3497658912" sldId="785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3131044055" sldId="786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850328699" sldId="788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920067683" sldId="794"/>
        </pc:sldMkLst>
      </pc:sldChg>
      <pc:sldChg chg="del">
        <pc:chgData name="Gina Lampart" userId="bb1ad6d7-34d4-40fa-afd5-eb1d23c8139a" providerId="ADAL" clId="{BF1B0724-4F00-45BE-B011-2C989AA80C57}" dt="2025-03-03T10:19:08.934" v="145" actId="2696"/>
        <pc:sldMkLst>
          <pc:docMk/>
          <pc:sldMk cId="319238324" sldId="796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754523703" sldId="804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886105204" sldId="811"/>
        </pc:sldMkLst>
      </pc:sldChg>
      <pc:sldChg chg="delSp mod modNotesTx">
        <pc:chgData name="Gina Lampart" userId="bb1ad6d7-34d4-40fa-afd5-eb1d23c8139a" providerId="ADAL" clId="{BF1B0724-4F00-45BE-B011-2C989AA80C57}" dt="2025-03-04T10:32:48.812" v="4574" actId="478"/>
        <pc:sldMkLst>
          <pc:docMk/>
          <pc:sldMk cId="3415349293" sldId="811"/>
        </pc:sldMkLst>
        <pc:spChg chg="del">
          <ac:chgData name="Gina Lampart" userId="bb1ad6d7-34d4-40fa-afd5-eb1d23c8139a" providerId="ADAL" clId="{BF1B0724-4F00-45BE-B011-2C989AA80C57}" dt="2025-03-04T10:32:48.812" v="4574" actId="478"/>
          <ac:spMkLst>
            <pc:docMk/>
            <pc:sldMk cId="3415349293" sldId="811"/>
            <ac:spMk id="4" creationId="{B078B6C6-451A-B7C8-1BD5-38A12344EF79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512345299" sldId="812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752877919" sldId="813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688761520" sldId="814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367968341" sldId="815"/>
        </pc:sldMkLst>
      </pc:sldChg>
      <pc:sldChg chg="del">
        <pc:chgData name="Gina Lampart" userId="bb1ad6d7-34d4-40fa-afd5-eb1d23c8139a" providerId="ADAL" clId="{BF1B0724-4F00-45BE-B011-2C989AA80C57}" dt="2025-03-03T10:19:33.434" v="149" actId="2696"/>
        <pc:sldMkLst>
          <pc:docMk/>
          <pc:sldMk cId="2813066221" sldId="818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217007005" sldId="819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021590125" sldId="820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716300685" sldId="821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108000960" sldId="823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018889294" sldId="824"/>
        </pc:sldMkLst>
      </pc:sldChg>
      <pc:sldChg chg="delSp modSp mod">
        <pc:chgData name="Gina Lampart" userId="bb1ad6d7-34d4-40fa-afd5-eb1d23c8139a" providerId="ADAL" clId="{BF1B0724-4F00-45BE-B011-2C989AA80C57}" dt="2025-03-04T09:03:02.482" v="3061" actId="255"/>
        <pc:sldMkLst>
          <pc:docMk/>
          <pc:sldMk cId="540203000" sldId="825"/>
        </pc:sldMkLst>
        <pc:spChg chg="del">
          <ac:chgData name="Gina Lampart" userId="bb1ad6d7-34d4-40fa-afd5-eb1d23c8139a" providerId="ADAL" clId="{BF1B0724-4F00-45BE-B011-2C989AA80C57}" dt="2025-03-04T09:02:03.809" v="3004" actId="478"/>
          <ac:spMkLst>
            <pc:docMk/>
            <pc:sldMk cId="540203000" sldId="825"/>
            <ac:spMk id="7" creationId="{96A49220-B149-CACE-B54B-F5B94544F541}"/>
          </ac:spMkLst>
        </pc:spChg>
        <pc:spChg chg="mod">
          <ac:chgData name="Gina Lampart" userId="bb1ad6d7-34d4-40fa-afd5-eb1d23c8139a" providerId="ADAL" clId="{BF1B0724-4F00-45BE-B011-2C989AA80C57}" dt="2025-03-04T09:03:02.482" v="3061" actId="255"/>
          <ac:spMkLst>
            <pc:docMk/>
            <pc:sldMk cId="540203000" sldId="825"/>
            <ac:spMk id="8" creationId="{9DD355B1-051B-FBA1-5351-C26E37595B20}"/>
          </ac:spMkLst>
        </pc:spChg>
      </pc:sldChg>
      <pc:sldChg chg="del">
        <pc:chgData name="Gina Lampart" userId="bb1ad6d7-34d4-40fa-afd5-eb1d23c8139a" providerId="ADAL" clId="{BF1B0724-4F00-45BE-B011-2C989AA80C57}" dt="2025-03-03T10:19:33.434" v="149" actId="2696"/>
        <pc:sldMkLst>
          <pc:docMk/>
          <pc:sldMk cId="272723713" sldId="826"/>
        </pc:sldMkLst>
      </pc:sldChg>
      <pc:sldChg chg="addSp delSp modSp new mod">
        <pc:chgData name="Gina Lampart" userId="bb1ad6d7-34d4-40fa-afd5-eb1d23c8139a" providerId="ADAL" clId="{BF1B0724-4F00-45BE-B011-2C989AA80C57}" dt="2025-03-04T16:36:22.753" v="5033" actId="20577"/>
        <pc:sldMkLst>
          <pc:docMk/>
          <pc:sldMk cId="1891315402" sldId="826"/>
        </pc:sldMkLst>
        <pc:spChg chg="mod">
          <ac:chgData name="Gina Lampart" userId="bb1ad6d7-34d4-40fa-afd5-eb1d23c8139a" providerId="ADAL" clId="{BF1B0724-4F00-45BE-B011-2C989AA80C57}" dt="2025-03-03T16:11:31.695" v="642" actId="20577"/>
          <ac:spMkLst>
            <pc:docMk/>
            <pc:sldMk cId="1891315402" sldId="826"/>
            <ac:spMk id="2" creationId="{9BC230A8-47AA-6CDB-8801-E5ED45493765}"/>
          </ac:spMkLst>
        </pc:spChg>
        <pc:spChg chg="mod">
          <ac:chgData name="Gina Lampart" userId="bb1ad6d7-34d4-40fa-afd5-eb1d23c8139a" providerId="ADAL" clId="{BF1B0724-4F00-45BE-B011-2C989AA80C57}" dt="2025-03-04T16:36:22.753" v="5033" actId="20577"/>
          <ac:spMkLst>
            <pc:docMk/>
            <pc:sldMk cId="1891315402" sldId="826"/>
            <ac:spMk id="3" creationId="{2E1003FD-4B08-3D81-6524-18DE79E0D741}"/>
          </ac:spMkLst>
        </pc:spChg>
        <pc:spChg chg="del">
          <ac:chgData name="Gina Lampart" userId="bb1ad6d7-34d4-40fa-afd5-eb1d23c8139a" providerId="ADAL" clId="{BF1B0724-4F00-45BE-B011-2C989AA80C57}" dt="2025-03-04T07:53:24.074" v="2396" actId="478"/>
          <ac:spMkLst>
            <pc:docMk/>
            <pc:sldMk cId="1891315402" sldId="826"/>
            <ac:spMk id="5" creationId="{08A3029A-A8E3-BB82-6967-E3CB76D76A92}"/>
          </ac:spMkLst>
        </pc:spChg>
        <pc:spChg chg="add del mod">
          <ac:chgData name="Gina Lampart" userId="bb1ad6d7-34d4-40fa-afd5-eb1d23c8139a" providerId="ADAL" clId="{BF1B0724-4F00-45BE-B011-2C989AA80C57}" dt="2025-03-04T08:04:25.253" v="2883" actId="478"/>
          <ac:spMkLst>
            <pc:docMk/>
            <pc:sldMk cId="1891315402" sldId="826"/>
            <ac:spMk id="6" creationId="{6D47647F-81EB-291C-7CBE-E8A77984B088}"/>
          </ac:spMkLst>
        </pc:spChg>
      </pc:sldChg>
      <pc:sldChg chg="del">
        <pc:chgData name="Gina Lampart" userId="bb1ad6d7-34d4-40fa-afd5-eb1d23c8139a" providerId="ADAL" clId="{BF1B0724-4F00-45BE-B011-2C989AA80C57}" dt="2025-03-03T10:19:11.017" v="146" actId="2696"/>
        <pc:sldMkLst>
          <pc:docMk/>
          <pc:sldMk cId="3094153176" sldId="827"/>
        </pc:sldMkLst>
      </pc:sldChg>
      <pc:sldChg chg="delSp modSp new mod">
        <pc:chgData name="Gina Lampart" userId="bb1ad6d7-34d4-40fa-afd5-eb1d23c8139a" providerId="ADAL" clId="{BF1B0724-4F00-45BE-B011-2C989AA80C57}" dt="2025-03-04T07:57:43.950" v="2433" actId="1076"/>
        <pc:sldMkLst>
          <pc:docMk/>
          <pc:sldMk cId="3304571213" sldId="827"/>
        </pc:sldMkLst>
        <pc:spChg chg="mod">
          <ac:chgData name="Gina Lampart" userId="bb1ad6d7-34d4-40fa-afd5-eb1d23c8139a" providerId="ADAL" clId="{BF1B0724-4F00-45BE-B011-2C989AA80C57}" dt="2025-03-04T07:57:43.950" v="2433" actId="1076"/>
          <ac:spMkLst>
            <pc:docMk/>
            <pc:sldMk cId="3304571213" sldId="827"/>
            <ac:spMk id="2" creationId="{26BA3A98-97D5-B4B6-5CFE-2B651B59974D}"/>
          </ac:spMkLst>
        </pc:spChg>
        <pc:spChg chg="del">
          <ac:chgData name="Gina Lampart" userId="bb1ad6d7-34d4-40fa-afd5-eb1d23c8139a" providerId="ADAL" clId="{BF1B0724-4F00-45BE-B011-2C989AA80C57}" dt="2025-03-04T07:57:14.185" v="2414" actId="478"/>
          <ac:spMkLst>
            <pc:docMk/>
            <pc:sldMk cId="3304571213" sldId="827"/>
            <ac:spMk id="3" creationId="{9B961947-7296-0E20-9C41-9CE1D2056E58}"/>
          </ac:spMkLst>
        </pc:spChg>
        <pc:spChg chg="del">
          <ac:chgData name="Gina Lampart" userId="bb1ad6d7-34d4-40fa-afd5-eb1d23c8139a" providerId="ADAL" clId="{BF1B0724-4F00-45BE-B011-2C989AA80C57}" dt="2025-03-04T07:57:24.710" v="2416" actId="478"/>
          <ac:spMkLst>
            <pc:docMk/>
            <pc:sldMk cId="3304571213" sldId="827"/>
            <ac:spMk id="5" creationId="{A94D43C9-7F90-290D-E6D6-0F2892A80A58}"/>
          </ac:spMkLst>
        </pc:spChg>
      </pc:sldChg>
      <pc:sldChg chg="del">
        <pc:chgData name="Gina Lampart" userId="bb1ad6d7-34d4-40fa-afd5-eb1d23c8139a" providerId="ADAL" clId="{BF1B0724-4F00-45BE-B011-2C989AA80C57}" dt="2025-03-03T10:19:33.434" v="149" actId="2696"/>
        <pc:sldMkLst>
          <pc:docMk/>
          <pc:sldMk cId="37261824" sldId="828"/>
        </pc:sldMkLst>
      </pc:sldChg>
      <pc:sldChg chg="new del">
        <pc:chgData name="Gina Lampart" userId="bb1ad6d7-34d4-40fa-afd5-eb1d23c8139a" providerId="ADAL" clId="{BF1B0724-4F00-45BE-B011-2C989AA80C57}" dt="2025-03-04T08:00:23.051" v="2746" actId="2696"/>
        <pc:sldMkLst>
          <pc:docMk/>
          <pc:sldMk cId="694166801" sldId="828"/>
        </pc:sldMkLst>
      </pc:sldChg>
      <pc:sldChg chg="delSp modSp new mod">
        <pc:chgData name="Gina Lampart" userId="bb1ad6d7-34d4-40fa-afd5-eb1d23c8139a" providerId="ADAL" clId="{BF1B0724-4F00-45BE-B011-2C989AA80C57}" dt="2025-03-04T10:17:29.014" v="3849" actId="27636"/>
        <pc:sldMkLst>
          <pc:docMk/>
          <pc:sldMk cId="267961554" sldId="829"/>
        </pc:sldMkLst>
        <pc:spChg chg="mod">
          <ac:chgData name="Gina Lampart" userId="bb1ad6d7-34d4-40fa-afd5-eb1d23c8139a" providerId="ADAL" clId="{BF1B0724-4F00-45BE-B011-2C989AA80C57}" dt="2025-03-04T10:17:29.014" v="3849" actId="27636"/>
          <ac:spMkLst>
            <pc:docMk/>
            <pc:sldMk cId="267961554" sldId="829"/>
            <ac:spMk id="2" creationId="{EDB2143D-9E04-6EF7-5C8C-874C1D22FD56}"/>
          </ac:spMkLst>
        </pc:spChg>
        <pc:spChg chg="del">
          <ac:chgData name="Gina Lampart" userId="bb1ad6d7-34d4-40fa-afd5-eb1d23c8139a" providerId="ADAL" clId="{BF1B0724-4F00-45BE-B011-2C989AA80C57}" dt="2025-03-04T08:00:49.014" v="2747" actId="478"/>
          <ac:spMkLst>
            <pc:docMk/>
            <pc:sldMk cId="267961554" sldId="829"/>
            <ac:spMk id="3" creationId="{ACE48422-7380-C1A3-DE01-3298A3BB1499}"/>
          </ac:spMkLst>
        </pc:spChg>
        <pc:spChg chg="del">
          <ac:chgData name="Gina Lampart" userId="bb1ad6d7-34d4-40fa-afd5-eb1d23c8139a" providerId="ADAL" clId="{BF1B0724-4F00-45BE-B011-2C989AA80C57}" dt="2025-03-04T08:00:54.965" v="2749" actId="478"/>
          <ac:spMkLst>
            <pc:docMk/>
            <pc:sldMk cId="267961554" sldId="829"/>
            <ac:spMk id="5" creationId="{068BE771-A790-0007-A90C-16113C14BC59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3190306925" sldId="829"/>
        </pc:sldMkLst>
      </pc:sldChg>
      <pc:sldChg chg="modSp new del mod">
        <pc:chgData name="Gina Lampart" userId="bb1ad6d7-34d4-40fa-afd5-eb1d23c8139a" providerId="ADAL" clId="{BF1B0724-4F00-45BE-B011-2C989AA80C57}" dt="2025-03-03T16:09:49.581" v="618" actId="2696"/>
        <pc:sldMkLst>
          <pc:docMk/>
          <pc:sldMk cId="1008030104" sldId="830"/>
        </pc:sldMkLst>
        <pc:spChg chg="mod">
          <ac:chgData name="Gina Lampart" userId="bb1ad6d7-34d4-40fa-afd5-eb1d23c8139a" providerId="ADAL" clId="{BF1B0724-4F00-45BE-B011-2C989AA80C57}" dt="2025-03-03T16:06:07.621" v="322" actId="20577"/>
          <ac:spMkLst>
            <pc:docMk/>
            <pc:sldMk cId="1008030104" sldId="830"/>
            <ac:spMk id="2" creationId="{69FF65B7-D06A-B9F0-9163-00AA213E92C6}"/>
          </ac:spMkLst>
        </pc:spChg>
        <pc:spChg chg="mod">
          <ac:chgData name="Gina Lampart" userId="bb1ad6d7-34d4-40fa-afd5-eb1d23c8139a" providerId="ADAL" clId="{BF1B0724-4F00-45BE-B011-2C989AA80C57}" dt="2025-03-03T16:06:54.156" v="424" actId="20577"/>
          <ac:spMkLst>
            <pc:docMk/>
            <pc:sldMk cId="1008030104" sldId="830"/>
            <ac:spMk id="3" creationId="{D68388CF-577C-C21E-249E-58E7CF12FFD0}"/>
          </ac:spMkLst>
        </pc:spChg>
      </pc:sldChg>
      <pc:sldChg chg="delSp modSp new mod">
        <pc:chgData name="Gina Lampart" userId="bb1ad6d7-34d4-40fa-afd5-eb1d23c8139a" providerId="ADAL" clId="{BF1B0724-4F00-45BE-B011-2C989AA80C57}" dt="2025-03-04T16:36:35.823" v="5034" actId="20577"/>
        <pc:sldMkLst>
          <pc:docMk/>
          <pc:sldMk cId="3629996484" sldId="830"/>
        </pc:sldMkLst>
        <pc:spChg chg="mod">
          <ac:chgData name="Gina Lampart" userId="bb1ad6d7-34d4-40fa-afd5-eb1d23c8139a" providerId="ADAL" clId="{BF1B0724-4F00-45BE-B011-2C989AA80C57}" dt="2025-03-03T16:13:02.731" v="857" actId="20577"/>
          <ac:spMkLst>
            <pc:docMk/>
            <pc:sldMk cId="3629996484" sldId="830"/>
            <ac:spMk id="2" creationId="{569C1FED-4308-2AA6-211E-708E33E229A7}"/>
          </ac:spMkLst>
        </pc:spChg>
        <pc:spChg chg="mod">
          <ac:chgData name="Gina Lampart" userId="bb1ad6d7-34d4-40fa-afd5-eb1d23c8139a" providerId="ADAL" clId="{BF1B0724-4F00-45BE-B011-2C989AA80C57}" dt="2025-03-04T16:36:35.823" v="5034" actId="20577"/>
          <ac:spMkLst>
            <pc:docMk/>
            <pc:sldMk cId="3629996484" sldId="830"/>
            <ac:spMk id="3" creationId="{1260ED4A-7C6B-EBC6-9862-4D8E656CBCAE}"/>
          </ac:spMkLst>
        </pc:spChg>
        <pc:spChg chg="del">
          <ac:chgData name="Gina Lampart" userId="bb1ad6d7-34d4-40fa-afd5-eb1d23c8139a" providerId="ADAL" clId="{BF1B0724-4F00-45BE-B011-2C989AA80C57}" dt="2025-03-04T07:54:20.654" v="2397" actId="478"/>
          <ac:spMkLst>
            <pc:docMk/>
            <pc:sldMk cId="3629996484" sldId="830"/>
            <ac:spMk id="5" creationId="{D06D726D-380C-08BF-636A-BA88EF5343D2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4192790080" sldId="830"/>
        </pc:sldMkLst>
      </pc:sldChg>
      <pc:sldChg chg="delSp modSp new mod modCm">
        <pc:chgData name="Gina Lampart" userId="bb1ad6d7-34d4-40fa-afd5-eb1d23c8139a" providerId="ADAL" clId="{BF1B0724-4F00-45BE-B011-2C989AA80C57}" dt="2025-03-04T16:34:02.298" v="4971" actId="13926"/>
        <pc:sldMkLst>
          <pc:docMk/>
          <pc:sldMk cId="768661813" sldId="831"/>
        </pc:sldMkLst>
        <pc:spChg chg="mod">
          <ac:chgData name="Gina Lampart" userId="bb1ad6d7-34d4-40fa-afd5-eb1d23c8139a" providerId="ADAL" clId="{BF1B0724-4F00-45BE-B011-2C989AA80C57}" dt="2025-03-03T16:41:32.754" v="2204" actId="20577"/>
          <ac:spMkLst>
            <pc:docMk/>
            <pc:sldMk cId="768661813" sldId="831"/>
            <ac:spMk id="2" creationId="{C74BDCF7-1D3F-A362-21CE-03AB47870CB2}"/>
          </ac:spMkLst>
        </pc:spChg>
        <pc:spChg chg="mod">
          <ac:chgData name="Gina Lampart" userId="bb1ad6d7-34d4-40fa-afd5-eb1d23c8139a" providerId="ADAL" clId="{BF1B0724-4F00-45BE-B011-2C989AA80C57}" dt="2025-03-04T16:34:02.298" v="4971" actId="13926"/>
          <ac:spMkLst>
            <pc:docMk/>
            <pc:sldMk cId="768661813" sldId="831"/>
            <ac:spMk id="3" creationId="{BBDE6DF9-F299-88EE-547A-7B8F427D1D22}"/>
          </ac:spMkLst>
        </pc:spChg>
        <pc:spChg chg="del">
          <ac:chgData name="Gina Lampart" userId="bb1ad6d7-34d4-40fa-afd5-eb1d23c8139a" providerId="ADAL" clId="{BF1B0724-4F00-45BE-B011-2C989AA80C57}" dt="2025-03-04T07:54:54.736" v="2401" actId="478"/>
          <ac:spMkLst>
            <pc:docMk/>
            <pc:sldMk cId="768661813" sldId="831"/>
            <ac:spMk id="5" creationId="{D8412EB0-8F21-8C21-CA0C-5E308B10A0F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ina Lampart" userId="bb1ad6d7-34d4-40fa-afd5-eb1d23c8139a" providerId="ADAL" clId="{BF1B0724-4F00-45BE-B011-2C989AA80C57}" dt="2025-03-04T16:33:58.227" v="4969" actId="20577"/>
              <pc2:cmMkLst xmlns:pc2="http://schemas.microsoft.com/office/powerpoint/2019/9/main/command">
                <pc:docMk/>
                <pc:sldMk cId="768661813" sldId="831"/>
                <pc2:cmMk id="{660283DF-9A25-47D2-906B-E74C220A86E5}"/>
              </pc2:cmMkLst>
            </pc226:cmChg>
          </p:ext>
        </pc:extLst>
      </pc:sldChg>
      <pc:sldChg chg="addSp delSp modSp new mod setBg setClrOvrMap">
        <pc:chgData name="Gina Lampart" userId="bb1ad6d7-34d4-40fa-afd5-eb1d23c8139a" providerId="ADAL" clId="{BF1B0724-4F00-45BE-B011-2C989AA80C57}" dt="2025-03-04T10:32:36.633" v="4573" actId="20577"/>
        <pc:sldMkLst>
          <pc:docMk/>
          <pc:sldMk cId="1591485991" sldId="832"/>
        </pc:sldMkLst>
        <pc:spChg chg="mod">
          <ac:chgData name="Gina Lampart" userId="bb1ad6d7-34d4-40fa-afd5-eb1d23c8139a" providerId="ADAL" clId="{BF1B0724-4F00-45BE-B011-2C989AA80C57}" dt="2025-03-04T10:32:36.633" v="4573" actId="20577"/>
          <ac:spMkLst>
            <pc:docMk/>
            <pc:sldMk cId="1591485991" sldId="832"/>
            <ac:spMk id="2" creationId="{95A74C36-6F68-C066-9018-112B53DE3E6C}"/>
          </ac:spMkLst>
        </pc:spChg>
        <pc:spChg chg="del mod">
          <ac:chgData name="Gina Lampart" userId="bb1ad6d7-34d4-40fa-afd5-eb1d23c8139a" providerId="ADAL" clId="{BF1B0724-4F00-45BE-B011-2C989AA80C57}" dt="2025-03-03T16:27:23.757" v="1589" actId="34307"/>
          <ac:spMkLst>
            <pc:docMk/>
            <pc:sldMk cId="1591485991" sldId="832"/>
            <ac:spMk id="3" creationId="{43659D85-4354-2A95-9AAA-55B7AF57FB29}"/>
          </ac:spMkLst>
        </pc:spChg>
        <pc:spChg chg="del mod ord">
          <ac:chgData name="Gina Lampart" userId="bb1ad6d7-34d4-40fa-afd5-eb1d23c8139a" providerId="ADAL" clId="{BF1B0724-4F00-45BE-B011-2C989AA80C57}" dt="2025-03-04T07:52:31.121" v="2389" actId="478"/>
          <ac:spMkLst>
            <pc:docMk/>
            <pc:sldMk cId="1591485991" sldId="832"/>
            <ac:spMk id="4" creationId="{8B628F03-5869-62B6-FC3C-95C4EA68ABE6}"/>
          </ac:spMkLst>
        </pc:spChg>
        <pc:spChg chg="del mod">
          <ac:chgData name="Gina Lampart" userId="bb1ad6d7-34d4-40fa-afd5-eb1d23c8139a" providerId="ADAL" clId="{BF1B0724-4F00-45BE-B011-2C989AA80C57}" dt="2025-03-04T07:52:56.439" v="2394" actId="478"/>
          <ac:spMkLst>
            <pc:docMk/>
            <pc:sldMk cId="1591485991" sldId="832"/>
            <ac:spMk id="5" creationId="{114F1605-D92B-3554-AA37-B5E9E6125E5D}"/>
          </ac:spMkLst>
        </pc:spChg>
        <pc:spChg chg="mod">
          <ac:chgData name="Gina Lampart" userId="bb1ad6d7-34d4-40fa-afd5-eb1d23c8139a" providerId="ADAL" clId="{BF1B0724-4F00-45BE-B011-2C989AA80C57}" dt="2025-03-03T16:33:16.149" v="1823" actId="26606"/>
          <ac:spMkLst>
            <pc:docMk/>
            <pc:sldMk cId="1591485991" sldId="832"/>
            <ac:spMk id="6" creationId="{5D84A2D9-91E6-68B8-621C-4C13F81D3C98}"/>
          </ac:spMkLst>
        </pc:spChg>
        <pc:spChg chg="add mod ord">
          <ac:chgData name="Gina Lampart" userId="bb1ad6d7-34d4-40fa-afd5-eb1d23c8139a" providerId="ADAL" clId="{BF1B0724-4F00-45BE-B011-2C989AA80C57}" dt="2025-03-03T16:35:13.533" v="1829" actId="14100"/>
          <ac:spMkLst>
            <pc:docMk/>
            <pc:sldMk cId="1591485991" sldId="832"/>
            <ac:spMk id="9" creationId="{25D5297C-EA2C-B844-C0DB-7BD5EBE4E565}"/>
          </ac:spMkLst>
        </pc:spChg>
        <pc:spChg chg="add del">
          <ac:chgData name="Gina Lampart" userId="bb1ad6d7-34d4-40fa-afd5-eb1d23c8139a" providerId="ADAL" clId="{BF1B0724-4F00-45BE-B011-2C989AA80C57}" dt="2025-03-03T16:32:15.525" v="1804" actId="26606"/>
          <ac:spMkLst>
            <pc:docMk/>
            <pc:sldMk cId="1591485991" sldId="832"/>
            <ac:spMk id="14" creationId="{9228552E-C8B1-4A80-8448-0787CE0FC704}"/>
          </ac:spMkLst>
        </pc:spChg>
        <pc:spChg chg="add">
          <ac:chgData name="Gina Lampart" userId="bb1ad6d7-34d4-40fa-afd5-eb1d23c8139a" providerId="ADAL" clId="{BF1B0724-4F00-45BE-B011-2C989AA80C57}" dt="2025-03-03T16:33:16.149" v="1823" actId="26606"/>
          <ac:spMkLst>
            <pc:docMk/>
            <pc:sldMk cId="1591485991" sldId="832"/>
            <ac:spMk id="15" creationId="{04812C46-200A-4DEB-A05E-3ED6C68C2387}"/>
          </ac:spMkLst>
        </pc:spChg>
        <pc:spChg chg="add del">
          <ac:chgData name="Gina Lampart" userId="bb1ad6d7-34d4-40fa-afd5-eb1d23c8139a" providerId="ADAL" clId="{BF1B0724-4F00-45BE-B011-2C989AA80C57}" dt="2025-03-03T16:32:07.972" v="1799" actId="26606"/>
          <ac:spMkLst>
            <pc:docMk/>
            <pc:sldMk cId="1591485991" sldId="832"/>
            <ac:spMk id="16" creationId="{F13C74B1-5B17-4795-BED0-7140497B445A}"/>
          </ac:spMkLst>
        </pc:spChg>
        <pc:spChg chg="add del">
          <ac:chgData name="Gina Lampart" userId="bb1ad6d7-34d4-40fa-afd5-eb1d23c8139a" providerId="ADAL" clId="{BF1B0724-4F00-45BE-B011-2C989AA80C57}" dt="2025-03-03T16:32:36.378" v="1806" actId="26606"/>
          <ac:spMkLst>
            <pc:docMk/>
            <pc:sldMk cId="1591485991" sldId="832"/>
            <ac:spMk id="17" creationId="{04812C46-200A-4DEB-A05E-3ED6C68C2387}"/>
          </ac:spMkLst>
        </pc:spChg>
        <pc:spChg chg="add del">
          <ac:chgData name="Gina Lampart" userId="bb1ad6d7-34d4-40fa-afd5-eb1d23c8139a" providerId="ADAL" clId="{BF1B0724-4F00-45BE-B011-2C989AA80C57}" dt="2025-03-03T16:32:07.972" v="1799" actId="26606"/>
          <ac:spMkLst>
            <pc:docMk/>
            <pc:sldMk cId="1591485991" sldId="832"/>
            <ac:spMk id="18" creationId="{D4974D33-8DC5-464E-8C6D-BE58F0669C17}"/>
          </ac:spMkLst>
        </pc:spChg>
        <pc:spChg chg="add del">
          <ac:chgData name="Gina Lampart" userId="bb1ad6d7-34d4-40fa-afd5-eb1d23c8139a" providerId="ADAL" clId="{BF1B0724-4F00-45BE-B011-2C989AA80C57}" dt="2025-03-03T16:32:36.378" v="1806" actId="26606"/>
          <ac:spMkLst>
            <pc:docMk/>
            <pc:sldMk cId="1591485991" sldId="832"/>
            <ac:spMk id="19" creationId="{D1EA859B-E555-4109-94F3-6700E046E008}"/>
          </ac:spMkLst>
        </pc:spChg>
        <pc:spChg chg="add">
          <ac:chgData name="Gina Lampart" userId="bb1ad6d7-34d4-40fa-afd5-eb1d23c8139a" providerId="ADAL" clId="{BF1B0724-4F00-45BE-B011-2C989AA80C57}" dt="2025-03-03T16:33:16.149" v="1823" actId="26606"/>
          <ac:spMkLst>
            <pc:docMk/>
            <pc:sldMk cId="1591485991" sldId="832"/>
            <ac:spMk id="21" creationId="{D1EA859B-E555-4109-94F3-6700E046E008}"/>
          </ac:spMkLst>
        </pc:spChg>
        <pc:spChg chg="add del">
          <ac:chgData name="Gina Lampart" userId="bb1ad6d7-34d4-40fa-afd5-eb1d23c8139a" providerId="ADAL" clId="{BF1B0724-4F00-45BE-B011-2C989AA80C57}" dt="2025-03-03T16:32:41.450" v="1808" actId="26606"/>
          <ac:spMkLst>
            <pc:docMk/>
            <pc:sldMk cId="1591485991" sldId="832"/>
            <ac:spMk id="27" creationId="{D7A453D2-15D8-4403-815F-291FA16340D9}"/>
          </ac:spMkLst>
        </pc:spChg>
        <pc:spChg chg="add del">
          <ac:chgData name="Gina Lampart" userId="bb1ad6d7-34d4-40fa-afd5-eb1d23c8139a" providerId="ADAL" clId="{BF1B0724-4F00-45BE-B011-2C989AA80C57}" dt="2025-03-03T16:32:41.450" v="1808" actId="26606"/>
          <ac:spMkLst>
            <pc:docMk/>
            <pc:sldMk cId="1591485991" sldId="832"/>
            <ac:spMk id="28" creationId="{B8114C98-A349-4111-A123-E8EAB86ABE30}"/>
          </ac:spMkLst>
        </pc:spChg>
        <pc:spChg chg="add del">
          <ac:chgData name="Gina Lampart" userId="bb1ad6d7-34d4-40fa-afd5-eb1d23c8139a" providerId="ADAL" clId="{BF1B0724-4F00-45BE-B011-2C989AA80C57}" dt="2025-03-03T16:32:41.450" v="1808" actId="26606"/>
          <ac:spMkLst>
            <pc:docMk/>
            <pc:sldMk cId="1591485991" sldId="832"/>
            <ac:spMk id="29" creationId="{8161EA6B-09CA-445B-AB0D-8DF76FA92DEF}"/>
          </ac:spMkLst>
        </pc:spChg>
        <pc:spChg chg="add del">
          <ac:chgData name="Gina Lampart" userId="bb1ad6d7-34d4-40fa-afd5-eb1d23c8139a" providerId="ADAL" clId="{BF1B0724-4F00-45BE-B011-2C989AA80C57}" dt="2025-03-03T16:32:41.450" v="1808" actId="26606"/>
          <ac:spMkLst>
            <pc:docMk/>
            <pc:sldMk cId="1591485991" sldId="832"/>
            <ac:spMk id="42" creationId="{E2D3D3F2-ABBB-4453-B1C5-1BEBF7E4DD56}"/>
          </ac:spMkLst>
        </pc:spChg>
        <pc:spChg chg="add del">
          <ac:chgData name="Gina Lampart" userId="bb1ad6d7-34d4-40fa-afd5-eb1d23c8139a" providerId="ADAL" clId="{BF1B0724-4F00-45BE-B011-2C989AA80C57}" dt="2025-03-03T16:32:45.772" v="1810" actId="26606"/>
          <ac:spMkLst>
            <pc:docMk/>
            <pc:sldMk cId="1591485991" sldId="832"/>
            <ac:spMk id="50" creationId="{80DF40B2-80F7-4E71-B46C-284163F3654A}"/>
          </ac:spMkLst>
        </pc:spChg>
        <pc:spChg chg="add del">
          <ac:chgData name="Gina Lampart" userId="bb1ad6d7-34d4-40fa-afd5-eb1d23c8139a" providerId="ADAL" clId="{BF1B0724-4F00-45BE-B011-2C989AA80C57}" dt="2025-03-03T16:32:49.773" v="1812" actId="26606"/>
          <ac:spMkLst>
            <pc:docMk/>
            <pc:sldMk cId="1591485991" sldId="832"/>
            <ac:spMk id="52" creationId="{04812C46-200A-4DEB-A05E-3ED6C68C2387}"/>
          </ac:spMkLst>
        </pc:spChg>
        <pc:spChg chg="add del">
          <ac:chgData name="Gina Lampart" userId="bb1ad6d7-34d4-40fa-afd5-eb1d23c8139a" providerId="ADAL" clId="{BF1B0724-4F00-45BE-B011-2C989AA80C57}" dt="2025-03-03T16:32:49.773" v="1812" actId="26606"/>
          <ac:spMkLst>
            <pc:docMk/>
            <pc:sldMk cId="1591485991" sldId="832"/>
            <ac:spMk id="53" creationId="{D1EA859B-E555-4109-94F3-6700E046E008}"/>
          </ac:spMkLst>
        </pc:spChg>
        <pc:spChg chg="add del">
          <ac:chgData name="Gina Lampart" userId="bb1ad6d7-34d4-40fa-afd5-eb1d23c8139a" providerId="ADAL" clId="{BF1B0724-4F00-45BE-B011-2C989AA80C57}" dt="2025-03-03T16:32:51.842" v="1815" actId="26606"/>
          <ac:spMkLst>
            <pc:docMk/>
            <pc:sldMk cId="1591485991" sldId="832"/>
            <ac:spMk id="55" creationId="{3EEB8ED6-9142-4A11-B029-18DDE98C4952}"/>
          </ac:spMkLst>
        </pc:spChg>
        <pc:spChg chg="add del">
          <ac:chgData name="Gina Lampart" userId="bb1ad6d7-34d4-40fa-afd5-eb1d23c8139a" providerId="ADAL" clId="{BF1B0724-4F00-45BE-B011-2C989AA80C57}" dt="2025-03-03T16:32:56.573" v="1818" actId="26606"/>
          <ac:spMkLst>
            <pc:docMk/>
            <pc:sldMk cId="1591485991" sldId="832"/>
            <ac:spMk id="57" creationId="{687AFE0E-B37D-4531-AFE8-231C8348EAF1}"/>
          </ac:spMkLst>
        </pc:spChg>
        <pc:spChg chg="add del">
          <ac:chgData name="Gina Lampart" userId="bb1ad6d7-34d4-40fa-afd5-eb1d23c8139a" providerId="ADAL" clId="{BF1B0724-4F00-45BE-B011-2C989AA80C57}" dt="2025-03-03T16:32:58.101" v="1820" actId="26606"/>
          <ac:spMkLst>
            <pc:docMk/>
            <pc:sldMk cId="1591485991" sldId="832"/>
            <ac:spMk id="59" creationId="{F13C74B1-5B17-4795-BED0-7140497B445A}"/>
          </ac:spMkLst>
        </pc:spChg>
        <pc:spChg chg="add del">
          <ac:chgData name="Gina Lampart" userId="bb1ad6d7-34d4-40fa-afd5-eb1d23c8139a" providerId="ADAL" clId="{BF1B0724-4F00-45BE-B011-2C989AA80C57}" dt="2025-03-03T16:32:58.101" v="1820" actId="26606"/>
          <ac:spMkLst>
            <pc:docMk/>
            <pc:sldMk cId="1591485991" sldId="832"/>
            <ac:spMk id="60" creationId="{D4974D33-8DC5-464E-8C6D-BE58F0669C17}"/>
          </ac:spMkLst>
        </pc:spChg>
        <pc:picChg chg="add del mod ord">
          <ac:chgData name="Gina Lampart" userId="bb1ad6d7-34d4-40fa-afd5-eb1d23c8139a" providerId="ADAL" clId="{BF1B0724-4F00-45BE-B011-2C989AA80C57}" dt="2025-03-03T16:27:35.023" v="1590" actId="478"/>
          <ac:picMkLst>
            <pc:docMk/>
            <pc:sldMk cId="1591485991" sldId="832"/>
            <ac:picMk id="7" creationId="{4E1F2EE8-3E5E-26DE-5DC4-A18ACFEF2A85}"/>
          </ac:picMkLst>
        </pc:picChg>
        <pc:picChg chg="add del mod ord">
          <ac:chgData name="Gina Lampart" userId="bb1ad6d7-34d4-40fa-afd5-eb1d23c8139a" providerId="ADAL" clId="{BF1B0724-4F00-45BE-B011-2C989AA80C57}" dt="2025-03-04T07:52:41.579" v="2393" actId="478"/>
          <ac:picMkLst>
            <pc:docMk/>
            <pc:sldMk cId="1591485991" sldId="832"/>
            <ac:picMk id="11" creationId="{32556BAF-3369-4A7A-E623-3D65176C3CFD}"/>
          </ac:picMkLst>
        </pc:picChg>
        <pc:picChg chg="add del mod">
          <ac:chgData name="Gina Lampart" userId="bb1ad6d7-34d4-40fa-afd5-eb1d23c8139a" providerId="ADAL" clId="{BF1B0724-4F00-45BE-B011-2C989AA80C57}" dt="2025-03-03T16:30:59.733" v="1791" actId="478"/>
          <ac:picMkLst>
            <pc:docMk/>
            <pc:sldMk cId="1591485991" sldId="832"/>
            <ac:picMk id="13" creationId="{64F56BD0-C4CE-F360-7852-49F7CB8CFEAB}"/>
          </ac:picMkLst>
        </pc:pic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3426420280" sldId="832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172816436" sldId="833"/>
        </pc:sldMkLst>
      </pc:sldChg>
      <pc:sldChg chg="delSp modSp new mod">
        <pc:chgData name="Gina Lampart" userId="bb1ad6d7-34d4-40fa-afd5-eb1d23c8139a" providerId="ADAL" clId="{BF1B0724-4F00-45BE-B011-2C989AA80C57}" dt="2025-03-04T16:37:36" v="5053" actId="20577"/>
        <pc:sldMkLst>
          <pc:docMk/>
          <pc:sldMk cId="2315545116" sldId="833"/>
        </pc:sldMkLst>
        <pc:spChg chg="mod">
          <ac:chgData name="Gina Lampart" userId="bb1ad6d7-34d4-40fa-afd5-eb1d23c8139a" providerId="ADAL" clId="{BF1B0724-4F00-45BE-B011-2C989AA80C57}" dt="2025-03-03T16:38:51.473" v="1878" actId="20577"/>
          <ac:spMkLst>
            <pc:docMk/>
            <pc:sldMk cId="2315545116" sldId="833"/>
            <ac:spMk id="2" creationId="{AA496606-A5C4-47D8-9640-04CD200DC58F}"/>
          </ac:spMkLst>
        </pc:spChg>
        <pc:spChg chg="mod">
          <ac:chgData name="Gina Lampart" userId="bb1ad6d7-34d4-40fa-afd5-eb1d23c8139a" providerId="ADAL" clId="{BF1B0724-4F00-45BE-B011-2C989AA80C57}" dt="2025-03-04T16:37:36" v="5053" actId="20577"/>
          <ac:spMkLst>
            <pc:docMk/>
            <pc:sldMk cId="2315545116" sldId="833"/>
            <ac:spMk id="3" creationId="{C2132207-F755-2EDF-D3BB-9161A1D051D2}"/>
          </ac:spMkLst>
        </pc:spChg>
        <pc:spChg chg="del">
          <ac:chgData name="Gina Lampart" userId="bb1ad6d7-34d4-40fa-afd5-eb1d23c8139a" providerId="ADAL" clId="{BF1B0724-4F00-45BE-B011-2C989AA80C57}" dt="2025-03-04T07:55:09.054" v="2402" actId="478"/>
          <ac:spMkLst>
            <pc:docMk/>
            <pc:sldMk cId="2315545116" sldId="833"/>
            <ac:spMk id="5" creationId="{A4ECA86B-12C3-3FF1-7805-3E512270A517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332216513" sldId="834"/>
        </pc:sldMkLst>
      </pc:sldChg>
      <pc:sldChg chg="modSp mod">
        <pc:chgData name="Gina Lampart" userId="bb1ad6d7-34d4-40fa-afd5-eb1d23c8139a" providerId="ADAL" clId="{BF1B0724-4F00-45BE-B011-2C989AA80C57}" dt="2025-03-04T10:46:45.222" v="4738" actId="20577"/>
        <pc:sldMkLst>
          <pc:docMk/>
          <pc:sldMk cId="3960942950" sldId="834"/>
        </pc:sldMkLst>
        <pc:spChg chg="mod">
          <ac:chgData name="Gina Lampart" userId="bb1ad6d7-34d4-40fa-afd5-eb1d23c8139a" providerId="ADAL" clId="{BF1B0724-4F00-45BE-B011-2C989AA80C57}" dt="2025-03-04T10:46:45.222" v="4738" actId="20577"/>
          <ac:spMkLst>
            <pc:docMk/>
            <pc:sldMk cId="3960942950" sldId="834"/>
            <ac:spMk id="3" creationId="{D836E3D4-0384-5BDD-077C-809B7BF67DA5}"/>
          </ac:spMkLst>
        </pc:spChg>
      </pc:sldChg>
      <pc:sldChg chg="modSp mod">
        <pc:chgData name="Gina Lampart" userId="bb1ad6d7-34d4-40fa-afd5-eb1d23c8139a" providerId="ADAL" clId="{BF1B0724-4F00-45BE-B011-2C989AA80C57}" dt="2025-03-04T10:46:51.006" v="4744" actId="20577"/>
        <pc:sldMkLst>
          <pc:docMk/>
          <pc:sldMk cId="2324514577" sldId="835"/>
        </pc:sldMkLst>
        <pc:spChg chg="mod">
          <ac:chgData name="Gina Lampart" userId="bb1ad6d7-34d4-40fa-afd5-eb1d23c8139a" providerId="ADAL" clId="{BF1B0724-4F00-45BE-B011-2C989AA80C57}" dt="2025-03-04T10:46:51.006" v="4744" actId="20577"/>
          <ac:spMkLst>
            <pc:docMk/>
            <pc:sldMk cId="2324514577" sldId="835"/>
            <ac:spMk id="3" creationId="{C6401301-0995-0E2A-ACC9-3FA808A717A2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3322356772" sldId="835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384194448" sldId="836"/>
        </pc:sldMkLst>
      </pc:sldChg>
      <pc:sldChg chg="modSp mod">
        <pc:chgData name="Gina Lampart" userId="bb1ad6d7-34d4-40fa-afd5-eb1d23c8139a" providerId="ADAL" clId="{BF1B0724-4F00-45BE-B011-2C989AA80C57}" dt="2025-03-04T16:38:25.896" v="5054" actId="20577"/>
        <pc:sldMkLst>
          <pc:docMk/>
          <pc:sldMk cId="3853614572" sldId="836"/>
        </pc:sldMkLst>
        <pc:spChg chg="mod">
          <ac:chgData name="Gina Lampart" userId="bb1ad6d7-34d4-40fa-afd5-eb1d23c8139a" providerId="ADAL" clId="{BF1B0724-4F00-45BE-B011-2C989AA80C57}" dt="2025-03-04T16:38:25.896" v="5054" actId="20577"/>
          <ac:spMkLst>
            <pc:docMk/>
            <pc:sldMk cId="3853614572" sldId="836"/>
            <ac:spMk id="3" creationId="{856C13AB-663C-61B1-404F-B0066B8C78F1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088701625" sldId="837"/>
        </pc:sldMkLst>
      </pc:sldChg>
      <pc:sldChg chg="modSp mod">
        <pc:chgData name="Gina Lampart" userId="bb1ad6d7-34d4-40fa-afd5-eb1d23c8139a" providerId="ADAL" clId="{BF1B0724-4F00-45BE-B011-2C989AA80C57}" dt="2025-03-04T10:15:54.464" v="3678" actId="20577"/>
        <pc:sldMkLst>
          <pc:docMk/>
          <pc:sldMk cId="2444446981" sldId="837"/>
        </pc:sldMkLst>
        <pc:spChg chg="mod">
          <ac:chgData name="Gina Lampart" userId="bb1ad6d7-34d4-40fa-afd5-eb1d23c8139a" providerId="ADAL" clId="{BF1B0724-4F00-45BE-B011-2C989AA80C57}" dt="2025-03-04T10:15:54.464" v="3678" actId="20577"/>
          <ac:spMkLst>
            <pc:docMk/>
            <pc:sldMk cId="2444446981" sldId="837"/>
            <ac:spMk id="3" creationId="{2300052A-1275-DB4C-7B43-F0BE0A3333D2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929513913" sldId="838"/>
        </pc:sldMkLst>
      </pc:sldChg>
      <pc:sldChg chg="addSp delSp modSp mod">
        <pc:chgData name="Gina Lampart" userId="bb1ad6d7-34d4-40fa-afd5-eb1d23c8139a" providerId="ADAL" clId="{BF1B0724-4F00-45BE-B011-2C989AA80C57}" dt="2025-03-04T10:20:27.705" v="4042" actId="20577"/>
        <pc:sldMkLst>
          <pc:docMk/>
          <pc:sldMk cId="3927898163" sldId="838"/>
        </pc:sldMkLst>
        <pc:spChg chg="mod">
          <ac:chgData name="Gina Lampart" userId="bb1ad6d7-34d4-40fa-afd5-eb1d23c8139a" providerId="ADAL" clId="{BF1B0724-4F00-45BE-B011-2C989AA80C57}" dt="2025-03-04T08:01:25.952" v="2772" actId="20577"/>
          <ac:spMkLst>
            <pc:docMk/>
            <pc:sldMk cId="3927898163" sldId="838"/>
            <ac:spMk id="2" creationId="{C90A3066-F4F5-2B29-8814-982C4D1930A3}"/>
          </ac:spMkLst>
        </pc:spChg>
        <pc:spChg chg="mod">
          <ac:chgData name="Gina Lampart" userId="bb1ad6d7-34d4-40fa-afd5-eb1d23c8139a" providerId="ADAL" clId="{BF1B0724-4F00-45BE-B011-2C989AA80C57}" dt="2025-03-04T10:20:27.705" v="4042" actId="20577"/>
          <ac:spMkLst>
            <pc:docMk/>
            <pc:sldMk cId="3927898163" sldId="838"/>
            <ac:spMk id="3" creationId="{7166C69C-A8B9-D931-CD72-AEB32675F40E}"/>
          </ac:spMkLst>
        </pc:spChg>
        <pc:spChg chg="add del">
          <ac:chgData name="Gina Lampart" userId="bb1ad6d7-34d4-40fa-afd5-eb1d23c8139a" providerId="ADAL" clId="{BF1B0724-4F00-45BE-B011-2C989AA80C57}" dt="2025-03-04T08:04:47.118" v="2885" actId="22"/>
          <ac:spMkLst>
            <pc:docMk/>
            <pc:sldMk cId="3927898163" sldId="838"/>
            <ac:spMk id="6" creationId="{67BA875F-0129-76C1-67BF-AD01B28C91B0}"/>
          </ac:spMkLst>
        </pc:spChg>
        <pc:spChg chg="add del">
          <ac:chgData name="Gina Lampart" userId="bb1ad6d7-34d4-40fa-afd5-eb1d23c8139a" providerId="ADAL" clId="{BF1B0724-4F00-45BE-B011-2C989AA80C57}" dt="2025-03-04T08:04:56.806" v="2887" actId="478"/>
          <ac:spMkLst>
            <pc:docMk/>
            <pc:sldMk cId="3927898163" sldId="838"/>
            <ac:spMk id="8" creationId="{55B1C8FA-D732-B04B-C7A1-5CE506277813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961790413" sldId="839"/>
        </pc:sldMkLst>
      </pc:sldChg>
      <pc:sldChg chg="delSp modSp new mod">
        <pc:chgData name="Gina Lampart" userId="bb1ad6d7-34d4-40fa-afd5-eb1d23c8139a" providerId="ADAL" clId="{BF1B0724-4F00-45BE-B011-2C989AA80C57}" dt="2025-03-04T10:51:54.990" v="4863" actId="20577"/>
        <pc:sldMkLst>
          <pc:docMk/>
          <pc:sldMk cId="3361617650" sldId="839"/>
        </pc:sldMkLst>
        <pc:spChg chg="mod">
          <ac:chgData name="Gina Lampart" userId="bb1ad6d7-34d4-40fa-afd5-eb1d23c8139a" providerId="ADAL" clId="{BF1B0724-4F00-45BE-B011-2C989AA80C57}" dt="2025-03-04T08:05:09.297" v="2912" actId="20577"/>
          <ac:spMkLst>
            <pc:docMk/>
            <pc:sldMk cId="3361617650" sldId="839"/>
            <ac:spMk id="2" creationId="{045B3844-9767-579C-EA09-CFA17EABE3EA}"/>
          </ac:spMkLst>
        </pc:spChg>
        <pc:spChg chg="mod">
          <ac:chgData name="Gina Lampart" userId="bb1ad6d7-34d4-40fa-afd5-eb1d23c8139a" providerId="ADAL" clId="{BF1B0724-4F00-45BE-B011-2C989AA80C57}" dt="2025-03-04T10:51:54.990" v="4863" actId="20577"/>
          <ac:spMkLst>
            <pc:docMk/>
            <pc:sldMk cId="3361617650" sldId="839"/>
            <ac:spMk id="3" creationId="{FF592D6B-3B42-5ACD-3235-506C321278FE}"/>
          </ac:spMkLst>
        </pc:spChg>
        <pc:spChg chg="del">
          <ac:chgData name="Gina Lampart" userId="bb1ad6d7-34d4-40fa-afd5-eb1d23c8139a" providerId="ADAL" clId="{BF1B0724-4F00-45BE-B011-2C989AA80C57}" dt="2025-03-04T08:05:38.596" v="3003" actId="478"/>
          <ac:spMkLst>
            <pc:docMk/>
            <pc:sldMk cId="3361617650" sldId="839"/>
            <ac:spMk id="5" creationId="{AD20AEE7-933B-2A37-02F7-33929F5A0246}"/>
          </ac:spMkLst>
        </pc:spChg>
      </pc:sldChg>
      <pc:sldChg chg="delSp modSp new mod">
        <pc:chgData name="Gina Lampart" userId="bb1ad6d7-34d4-40fa-afd5-eb1d23c8139a" providerId="ADAL" clId="{BF1B0724-4F00-45BE-B011-2C989AA80C57}" dt="2025-03-04T10:27:23.598" v="4371" actId="478"/>
        <pc:sldMkLst>
          <pc:docMk/>
          <pc:sldMk cId="3695256182" sldId="840"/>
        </pc:sldMkLst>
        <pc:spChg chg="mod">
          <ac:chgData name="Gina Lampart" userId="bb1ad6d7-34d4-40fa-afd5-eb1d23c8139a" providerId="ADAL" clId="{BF1B0724-4F00-45BE-B011-2C989AA80C57}" dt="2025-03-04T10:26:43.818" v="4344" actId="1076"/>
          <ac:spMkLst>
            <pc:docMk/>
            <pc:sldMk cId="3695256182" sldId="840"/>
            <ac:spMk id="2" creationId="{8DAF95D4-0AC7-9C8C-886F-580B6645A692}"/>
          </ac:spMkLst>
        </pc:spChg>
        <pc:spChg chg="del mod">
          <ac:chgData name="Gina Lampart" userId="bb1ad6d7-34d4-40fa-afd5-eb1d23c8139a" providerId="ADAL" clId="{BF1B0724-4F00-45BE-B011-2C989AA80C57}" dt="2025-03-04T10:26:40.716" v="4343" actId="478"/>
          <ac:spMkLst>
            <pc:docMk/>
            <pc:sldMk cId="3695256182" sldId="840"/>
            <ac:spMk id="3" creationId="{1B86482C-1C5D-BD75-49EA-8A535E977169}"/>
          </ac:spMkLst>
        </pc:spChg>
        <pc:spChg chg="del">
          <ac:chgData name="Gina Lampart" userId="bb1ad6d7-34d4-40fa-afd5-eb1d23c8139a" providerId="ADAL" clId="{BF1B0724-4F00-45BE-B011-2C989AA80C57}" dt="2025-03-04T10:27:23.598" v="4371" actId="478"/>
          <ac:spMkLst>
            <pc:docMk/>
            <pc:sldMk cId="3695256182" sldId="840"/>
            <ac:spMk id="5" creationId="{E00720CF-326D-231A-EFA7-4DC01A46F46D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4006595493" sldId="840"/>
        </pc:sldMkLst>
      </pc:sldChg>
      <pc:sldChg chg="delSp modSp new mod">
        <pc:chgData name="Gina Lampart" userId="bb1ad6d7-34d4-40fa-afd5-eb1d23c8139a" providerId="ADAL" clId="{BF1B0724-4F00-45BE-B011-2C989AA80C57}" dt="2025-03-04T10:30:38.009" v="4558" actId="20577"/>
        <pc:sldMkLst>
          <pc:docMk/>
          <pc:sldMk cId="15710033" sldId="841"/>
        </pc:sldMkLst>
        <pc:spChg chg="mod">
          <ac:chgData name="Gina Lampart" userId="bb1ad6d7-34d4-40fa-afd5-eb1d23c8139a" providerId="ADAL" clId="{BF1B0724-4F00-45BE-B011-2C989AA80C57}" dt="2025-03-04T10:27:05.258" v="4370" actId="20577"/>
          <ac:spMkLst>
            <pc:docMk/>
            <pc:sldMk cId="15710033" sldId="841"/>
            <ac:spMk id="2" creationId="{84FC5156-7338-D8FD-37EC-83A685DA118F}"/>
          </ac:spMkLst>
        </pc:spChg>
        <pc:spChg chg="mod">
          <ac:chgData name="Gina Lampart" userId="bb1ad6d7-34d4-40fa-afd5-eb1d23c8139a" providerId="ADAL" clId="{BF1B0724-4F00-45BE-B011-2C989AA80C57}" dt="2025-03-04T10:30:38.009" v="4558" actId="20577"/>
          <ac:spMkLst>
            <pc:docMk/>
            <pc:sldMk cId="15710033" sldId="841"/>
            <ac:spMk id="3" creationId="{144CAC27-0E4D-1813-0B3B-7A6A7C330746}"/>
          </ac:spMkLst>
        </pc:spChg>
        <pc:spChg chg="del">
          <ac:chgData name="Gina Lampart" userId="bb1ad6d7-34d4-40fa-afd5-eb1d23c8139a" providerId="ADAL" clId="{BF1B0724-4F00-45BE-B011-2C989AA80C57}" dt="2025-03-04T10:27:26.705" v="4372" actId="478"/>
          <ac:spMkLst>
            <pc:docMk/>
            <pc:sldMk cId="15710033" sldId="841"/>
            <ac:spMk id="5" creationId="{59B28A71-648F-35F6-E206-599F13518960}"/>
          </ac:spMkLst>
        </pc:spChg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919130257" sldId="841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352510032" sldId="843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441632765" sldId="844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615219747" sldId="845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4244895938" sldId="848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644624925" sldId="849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2300167399" sldId="850"/>
        </pc:sldMkLst>
      </pc:sldChg>
      <pc:sldChg chg="del">
        <pc:chgData name="Gina Lampart" userId="bb1ad6d7-34d4-40fa-afd5-eb1d23c8139a" providerId="ADAL" clId="{BF1B0724-4F00-45BE-B011-2C989AA80C57}" dt="2025-03-03T10:19:25.953" v="148" actId="2696"/>
        <pc:sldMkLst>
          <pc:docMk/>
          <pc:sldMk cId="1248327057" sldId="852"/>
        </pc:sldMkLst>
      </pc:sldChg>
    </pc:docChg>
  </pc:docChgLst>
  <pc:docChgLst>
    <pc:chgData name="Gina Lampart" userId="bb1ad6d7-34d4-40fa-afd5-eb1d23c8139a" providerId="ADAL" clId="{4659B4F7-2F87-4E7D-8778-7AEB6D21DB38}"/>
    <pc:docChg chg="undo custSel delSld modSld">
      <pc:chgData name="Gina Lampart" userId="bb1ad6d7-34d4-40fa-afd5-eb1d23c8139a" providerId="ADAL" clId="{4659B4F7-2F87-4E7D-8778-7AEB6D21DB38}" dt="2024-10-31T09:24:11.152" v="3235" actId="20577"/>
      <pc:docMkLst>
        <pc:docMk/>
      </pc:docMkLst>
      <pc:sldChg chg="modSp mod modAnim">
        <pc:chgData name="Gina Lampart" userId="bb1ad6d7-34d4-40fa-afd5-eb1d23c8139a" providerId="ADAL" clId="{4659B4F7-2F87-4E7D-8778-7AEB6D21DB38}" dt="2024-10-24T15:29:33.107" v="3195" actId="207"/>
        <pc:sldMkLst>
          <pc:docMk/>
          <pc:sldMk cId="401984767" sldId="257"/>
        </pc:sldMkLst>
      </pc:sldChg>
      <pc:sldChg chg="addSp delSp modSp mod">
        <pc:chgData name="Gina Lampart" userId="bb1ad6d7-34d4-40fa-afd5-eb1d23c8139a" providerId="ADAL" clId="{4659B4F7-2F87-4E7D-8778-7AEB6D21DB38}" dt="2024-10-24T15:21:31.494" v="3070"/>
        <pc:sldMkLst>
          <pc:docMk/>
          <pc:sldMk cId="1329557499" sldId="258"/>
        </pc:sldMkLst>
      </pc:sldChg>
      <pc:sldChg chg="addSp delSp modSp mod">
        <pc:chgData name="Gina Lampart" userId="bb1ad6d7-34d4-40fa-afd5-eb1d23c8139a" providerId="ADAL" clId="{4659B4F7-2F87-4E7D-8778-7AEB6D21DB38}" dt="2024-10-24T15:25:07.905" v="3140" actId="21"/>
        <pc:sldMkLst>
          <pc:docMk/>
          <pc:sldMk cId="1054505770" sldId="683"/>
        </pc:sldMkLst>
      </pc:sldChg>
      <pc:sldChg chg="modSp mod modNotesTx">
        <pc:chgData name="Gina Lampart" userId="bb1ad6d7-34d4-40fa-afd5-eb1d23c8139a" providerId="ADAL" clId="{4659B4F7-2F87-4E7D-8778-7AEB6D21DB38}" dt="2024-10-24T15:07:23.748" v="2973" actId="14100"/>
        <pc:sldMkLst>
          <pc:docMk/>
          <pc:sldMk cId="3325495545" sldId="690"/>
        </pc:sldMkLst>
      </pc:sldChg>
      <pc:sldChg chg="modNotesTx">
        <pc:chgData name="Gina Lampart" userId="bb1ad6d7-34d4-40fa-afd5-eb1d23c8139a" providerId="ADAL" clId="{4659B4F7-2F87-4E7D-8778-7AEB6D21DB38}" dt="2024-10-24T14:24:52.249" v="1212" actId="20577"/>
        <pc:sldMkLst>
          <pc:docMk/>
          <pc:sldMk cId="1875462816" sldId="691"/>
        </pc:sldMkLst>
      </pc:sldChg>
      <pc:sldChg chg="addSp delSp modSp mod modNotesTx">
        <pc:chgData name="Gina Lampart" userId="bb1ad6d7-34d4-40fa-afd5-eb1d23c8139a" providerId="ADAL" clId="{4659B4F7-2F87-4E7D-8778-7AEB6D21DB38}" dt="2024-10-24T15:25:13.886" v="3141"/>
        <pc:sldMkLst>
          <pc:docMk/>
          <pc:sldMk cId="1676903007" sldId="692"/>
        </pc:sldMkLst>
      </pc:sldChg>
      <pc:sldChg chg="addSp delSp modSp mod">
        <pc:chgData name="Gina Lampart" userId="bb1ad6d7-34d4-40fa-afd5-eb1d23c8139a" providerId="ADAL" clId="{4659B4F7-2F87-4E7D-8778-7AEB6D21DB38}" dt="2024-10-24T15:24:38.269" v="3135"/>
        <pc:sldMkLst>
          <pc:docMk/>
          <pc:sldMk cId="36318894" sldId="775"/>
        </pc:sldMkLst>
      </pc:sldChg>
      <pc:sldChg chg="modSp mod">
        <pc:chgData name="Gina Lampart" userId="bb1ad6d7-34d4-40fa-afd5-eb1d23c8139a" providerId="ADAL" clId="{4659B4F7-2F87-4E7D-8778-7AEB6D21DB38}" dt="2024-10-24T15:29:26.592" v="3194" actId="207"/>
        <pc:sldMkLst>
          <pc:docMk/>
          <pc:sldMk cId="3725498667" sldId="778"/>
        </pc:sldMkLst>
      </pc:sldChg>
      <pc:sldChg chg="addSp delSp modSp mod modNotesTx">
        <pc:chgData name="Gina Lampart" userId="bb1ad6d7-34d4-40fa-afd5-eb1d23c8139a" providerId="ADAL" clId="{4659B4F7-2F87-4E7D-8778-7AEB6D21DB38}" dt="2024-10-24T15:22:20.552" v="3090"/>
        <pc:sldMkLst>
          <pc:docMk/>
          <pc:sldMk cId="2825930955" sldId="779"/>
        </pc:sldMkLst>
      </pc:sldChg>
      <pc:sldChg chg="addSp delSp modSp mod">
        <pc:chgData name="Gina Lampart" userId="bb1ad6d7-34d4-40fa-afd5-eb1d23c8139a" providerId="ADAL" clId="{4659B4F7-2F87-4E7D-8778-7AEB6D21DB38}" dt="2024-10-24T15:22:37.156" v="3094"/>
        <pc:sldMkLst>
          <pc:docMk/>
          <pc:sldMk cId="541356494" sldId="780"/>
        </pc:sldMkLst>
      </pc:sldChg>
      <pc:sldChg chg="addSp delSp modSp mod">
        <pc:chgData name="Gina Lampart" userId="bb1ad6d7-34d4-40fa-afd5-eb1d23c8139a" providerId="ADAL" clId="{4659B4F7-2F87-4E7D-8778-7AEB6D21DB38}" dt="2024-10-24T15:25:47.940" v="3154"/>
        <pc:sldMkLst>
          <pc:docMk/>
          <pc:sldMk cId="3497658912" sldId="785"/>
        </pc:sldMkLst>
      </pc:sldChg>
      <pc:sldChg chg="addSp delSp modSp mod modNotesTx">
        <pc:chgData name="Gina Lampart" userId="bb1ad6d7-34d4-40fa-afd5-eb1d23c8139a" providerId="ADAL" clId="{4659B4F7-2F87-4E7D-8778-7AEB6D21DB38}" dt="2024-10-24T15:22:29.415" v="3092"/>
        <pc:sldMkLst>
          <pc:docMk/>
          <pc:sldMk cId="3131044055" sldId="786"/>
        </pc:sldMkLst>
      </pc:sldChg>
      <pc:sldChg chg="addSp delSp modSp mod modNotesTx">
        <pc:chgData name="Gina Lampart" userId="bb1ad6d7-34d4-40fa-afd5-eb1d23c8139a" providerId="ADAL" clId="{4659B4F7-2F87-4E7D-8778-7AEB6D21DB38}" dt="2024-10-24T15:23:13.821" v="3104"/>
        <pc:sldMkLst>
          <pc:docMk/>
          <pc:sldMk cId="850328699" sldId="788"/>
        </pc:sldMkLst>
      </pc:sldChg>
      <pc:sldChg chg="addSp delSp modSp mod modNotesTx">
        <pc:chgData name="Gina Lampart" userId="bb1ad6d7-34d4-40fa-afd5-eb1d23c8139a" providerId="ADAL" clId="{4659B4F7-2F87-4E7D-8778-7AEB6D21DB38}" dt="2024-10-24T15:21:39.296" v="3072"/>
        <pc:sldMkLst>
          <pc:docMk/>
          <pc:sldMk cId="319238324" sldId="796"/>
        </pc:sldMkLst>
      </pc:sldChg>
      <pc:sldChg chg="addSp delSp modSp mod modNotesTx">
        <pc:chgData name="Gina Lampart" userId="bb1ad6d7-34d4-40fa-afd5-eb1d23c8139a" providerId="ADAL" clId="{4659B4F7-2F87-4E7D-8778-7AEB6D21DB38}" dt="2024-10-24T15:26:21.586" v="3165"/>
        <pc:sldMkLst>
          <pc:docMk/>
          <pc:sldMk cId="2754523703" sldId="804"/>
        </pc:sldMkLst>
      </pc:sldChg>
      <pc:sldChg chg="addSp delSp modSp mod modAnim modNotesTx">
        <pc:chgData name="Gina Lampart" userId="bb1ad6d7-34d4-40fa-afd5-eb1d23c8139a" providerId="ADAL" clId="{4659B4F7-2F87-4E7D-8778-7AEB6D21DB38}" dt="2024-10-24T15:26:03.998" v="3158"/>
        <pc:sldMkLst>
          <pc:docMk/>
          <pc:sldMk cId="2886105204" sldId="811"/>
        </pc:sldMkLst>
      </pc:sldChg>
      <pc:sldChg chg="addSp delSp modSp mod modAnim modNotesTx">
        <pc:chgData name="Gina Lampart" userId="bb1ad6d7-34d4-40fa-afd5-eb1d23c8139a" providerId="ADAL" clId="{4659B4F7-2F87-4E7D-8778-7AEB6D21DB38}" dt="2024-10-24T15:26:10.580" v="3160"/>
        <pc:sldMkLst>
          <pc:docMk/>
          <pc:sldMk cId="2512345299" sldId="812"/>
        </pc:sldMkLst>
      </pc:sldChg>
      <pc:sldChg chg="addSp delSp modSp mod modAnim modNotesTx">
        <pc:chgData name="Gina Lampart" userId="bb1ad6d7-34d4-40fa-afd5-eb1d23c8139a" providerId="ADAL" clId="{4659B4F7-2F87-4E7D-8778-7AEB6D21DB38}" dt="2024-10-24T15:26:14.967" v="3162"/>
        <pc:sldMkLst>
          <pc:docMk/>
          <pc:sldMk cId="2752877919" sldId="813"/>
        </pc:sldMkLst>
      </pc:sldChg>
      <pc:sldChg chg="addSp delSp modSp mod modNotesTx">
        <pc:chgData name="Gina Lampart" userId="bb1ad6d7-34d4-40fa-afd5-eb1d23c8139a" providerId="ADAL" clId="{4659B4F7-2F87-4E7D-8778-7AEB6D21DB38}" dt="2024-10-24T15:22:44.532" v="3096"/>
        <pc:sldMkLst>
          <pc:docMk/>
          <pc:sldMk cId="688761520" sldId="814"/>
        </pc:sldMkLst>
      </pc:sldChg>
      <pc:sldChg chg="modSp mod">
        <pc:chgData name="Gina Lampart" userId="bb1ad6d7-34d4-40fa-afd5-eb1d23c8139a" providerId="ADAL" clId="{4659B4F7-2F87-4E7D-8778-7AEB6D21DB38}" dt="2024-10-31T07:26:04.546" v="3198" actId="1076"/>
        <pc:sldMkLst>
          <pc:docMk/>
          <pc:sldMk cId="2367968341" sldId="815"/>
        </pc:sldMkLst>
      </pc:sldChg>
      <pc:sldChg chg="addSp delSp modSp del mod modNotesTx">
        <pc:chgData name="Gina Lampart" userId="bb1ad6d7-34d4-40fa-afd5-eb1d23c8139a" providerId="ADAL" clId="{4659B4F7-2F87-4E7D-8778-7AEB6D21DB38}" dt="2024-10-31T07:05:57.423" v="3196" actId="2696"/>
        <pc:sldMkLst>
          <pc:docMk/>
          <pc:sldMk cId="2337142328" sldId="816"/>
        </pc:sldMkLst>
      </pc:sldChg>
      <pc:sldChg chg="addSp delSp modSp mod">
        <pc:chgData name="Gina Lampart" userId="bb1ad6d7-34d4-40fa-afd5-eb1d23c8139a" providerId="ADAL" clId="{4659B4F7-2F87-4E7D-8778-7AEB6D21DB38}" dt="2024-10-24T15:26:45.737" v="3173"/>
        <pc:sldMkLst>
          <pc:docMk/>
          <pc:sldMk cId="2813066221" sldId="818"/>
        </pc:sldMkLst>
      </pc:sldChg>
      <pc:sldChg chg="addSp delSp modSp mod modNotesTx">
        <pc:chgData name="Gina Lampart" userId="bb1ad6d7-34d4-40fa-afd5-eb1d23c8139a" providerId="ADAL" clId="{4659B4F7-2F87-4E7D-8778-7AEB6D21DB38}" dt="2024-10-24T15:23:27.292" v="3110"/>
        <pc:sldMkLst>
          <pc:docMk/>
          <pc:sldMk cId="1217007005" sldId="819"/>
        </pc:sldMkLst>
      </pc:sldChg>
      <pc:sldChg chg="addSp delSp modSp mod modNotesTx">
        <pc:chgData name="Gina Lampart" userId="bb1ad6d7-34d4-40fa-afd5-eb1d23c8139a" providerId="ADAL" clId="{4659B4F7-2F87-4E7D-8778-7AEB6D21DB38}" dt="2024-10-24T15:23:38.478" v="3115"/>
        <pc:sldMkLst>
          <pc:docMk/>
          <pc:sldMk cId="2021590125" sldId="820"/>
        </pc:sldMkLst>
      </pc:sldChg>
      <pc:sldChg chg="addSp delSp modSp mod modNotesTx">
        <pc:chgData name="Gina Lampart" userId="bb1ad6d7-34d4-40fa-afd5-eb1d23c8139a" providerId="ADAL" clId="{4659B4F7-2F87-4E7D-8778-7AEB6D21DB38}" dt="2024-10-24T15:23:42.565" v="3117"/>
        <pc:sldMkLst>
          <pc:docMk/>
          <pc:sldMk cId="1716300685" sldId="821"/>
        </pc:sldMkLst>
      </pc:sldChg>
      <pc:sldChg chg="addSp delSp modSp mod modNotesTx">
        <pc:chgData name="Gina Lampart" userId="bb1ad6d7-34d4-40fa-afd5-eb1d23c8139a" providerId="ADAL" clId="{4659B4F7-2F87-4E7D-8778-7AEB6D21DB38}" dt="2024-10-24T15:23:47.915" v="3119"/>
        <pc:sldMkLst>
          <pc:docMk/>
          <pc:sldMk cId="2108000960" sldId="823"/>
        </pc:sldMkLst>
      </pc:sldChg>
      <pc:sldChg chg="addSp delSp modSp mod modNotesTx">
        <pc:chgData name="Gina Lampart" userId="bb1ad6d7-34d4-40fa-afd5-eb1d23c8139a" providerId="ADAL" clId="{4659B4F7-2F87-4E7D-8778-7AEB6D21DB38}" dt="2024-10-24T15:23:52.963" v="3121"/>
        <pc:sldMkLst>
          <pc:docMk/>
          <pc:sldMk cId="1018889294" sldId="824"/>
        </pc:sldMkLst>
      </pc:sldChg>
      <pc:sldChg chg="addSp delSp modSp mod">
        <pc:chgData name="Gina Lampart" userId="bb1ad6d7-34d4-40fa-afd5-eb1d23c8139a" providerId="ADAL" clId="{4659B4F7-2F87-4E7D-8778-7AEB6D21DB38}" dt="2024-10-24T15:26:40.355" v="3171"/>
        <pc:sldMkLst>
          <pc:docMk/>
          <pc:sldMk cId="540203000" sldId="825"/>
        </pc:sldMkLst>
      </pc:sldChg>
      <pc:sldChg chg="addSp delSp modSp mod">
        <pc:chgData name="Gina Lampart" userId="bb1ad6d7-34d4-40fa-afd5-eb1d23c8139a" providerId="ADAL" clId="{4659B4F7-2F87-4E7D-8778-7AEB6D21DB38}" dt="2024-10-24T15:27:02.185" v="3177"/>
        <pc:sldMkLst>
          <pc:docMk/>
          <pc:sldMk cId="272723713" sldId="826"/>
        </pc:sldMkLst>
      </pc:sldChg>
      <pc:sldChg chg="addSp delSp modSp mod modNotesTx">
        <pc:chgData name="Gina Lampart" userId="bb1ad6d7-34d4-40fa-afd5-eb1d23c8139a" providerId="ADAL" clId="{4659B4F7-2F87-4E7D-8778-7AEB6D21DB38}" dt="2024-10-31T09:19:49.040" v="3232" actId="20577"/>
        <pc:sldMkLst>
          <pc:docMk/>
          <pc:sldMk cId="3094153176" sldId="827"/>
        </pc:sldMkLst>
      </pc:sldChg>
      <pc:sldChg chg="addSp delSp modSp mod">
        <pc:chgData name="Gina Lampart" userId="bb1ad6d7-34d4-40fa-afd5-eb1d23c8139a" providerId="ADAL" clId="{4659B4F7-2F87-4E7D-8778-7AEB6D21DB38}" dt="2024-10-24T15:26:54.889" v="3175"/>
        <pc:sldMkLst>
          <pc:docMk/>
          <pc:sldMk cId="37261824" sldId="828"/>
        </pc:sldMkLst>
      </pc:sldChg>
      <pc:sldChg chg="addSp delSp modSp mod">
        <pc:chgData name="Gina Lampart" userId="bb1ad6d7-34d4-40fa-afd5-eb1d23c8139a" providerId="ADAL" clId="{4659B4F7-2F87-4E7D-8778-7AEB6D21DB38}" dt="2024-10-24T15:22:59.837" v="3100"/>
        <pc:sldMkLst>
          <pc:docMk/>
          <pc:sldMk cId="3190306925" sldId="829"/>
        </pc:sldMkLst>
      </pc:sldChg>
      <pc:sldChg chg="addSp delSp modSp mod modNotesTx">
        <pc:chgData name="Gina Lampart" userId="bb1ad6d7-34d4-40fa-afd5-eb1d23c8139a" providerId="ADAL" clId="{4659B4F7-2F87-4E7D-8778-7AEB6D21DB38}" dt="2024-10-24T15:23:04.736" v="3102"/>
        <pc:sldMkLst>
          <pc:docMk/>
          <pc:sldMk cId="4192790080" sldId="830"/>
        </pc:sldMkLst>
      </pc:sldChg>
      <pc:sldChg chg="addSp delSp modSp mod modNotesTx">
        <pc:chgData name="Gina Lampart" userId="bb1ad6d7-34d4-40fa-afd5-eb1d23c8139a" providerId="ADAL" clId="{4659B4F7-2F87-4E7D-8778-7AEB6D21DB38}" dt="2024-10-24T15:23:19.200" v="3106"/>
        <pc:sldMkLst>
          <pc:docMk/>
          <pc:sldMk cId="3426420280" sldId="832"/>
        </pc:sldMkLst>
      </pc:sldChg>
      <pc:sldChg chg="addSp delSp modSp mod">
        <pc:chgData name="Gina Lampart" userId="bb1ad6d7-34d4-40fa-afd5-eb1d23c8139a" providerId="ADAL" clId="{4659B4F7-2F87-4E7D-8778-7AEB6D21DB38}" dt="2024-10-24T15:23:33.245" v="3112"/>
        <pc:sldMkLst>
          <pc:docMk/>
          <pc:sldMk cId="1172816436" sldId="833"/>
        </pc:sldMkLst>
      </pc:sldChg>
      <pc:sldChg chg="addSp delSp modSp mod">
        <pc:chgData name="Gina Lampart" userId="bb1ad6d7-34d4-40fa-afd5-eb1d23c8139a" providerId="ADAL" clId="{4659B4F7-2F87-4E7D-8778-7AEB6D21DB38}" dt="2024-10-24T15:23:59.448" v="3123"/>
        <pc:sldMkLst>
          <pc:docMk/>
          <pc:sldMk cId="2332216513" sldId="834"/>
        </pc:sldMkLst>
      </pc:sldChg>
      <pc:sldChg chg="addSp delSp modSp mod">
        <pc:chgData name="Gina Lampart" userId="bb1ad6d7-34d4-40fa-afd5-eb1d23c8139a" providerId="ADAL" clId="{4659B4F7-2F87-4E7D-8778-7AEB6D21DB38}" dt="2024-10-24T15:24:12.394" v="3125"/>
        <pc:sldMkLst>
          <pc:docMk/>
          <pc:sldMk cId="3322356772" sldId="835"/>
        </pc:sldMkLst>
      </pc:sldChg>
      <pc:sldChg chg="addSp delSp modSp mod">
        <pc:chgData name="Gina Lampart" userId="bb1ad6d7-34d4-40fa-afd5-eb1d23c8139a" providerId="ADAL" clId="{4659B4F7-2F87-4E7D-8778-7AEB6D21DB38}" dt="2024-10-24T15:24:16.961" v="3127"/>
        <pc:sldMkLst>
          <pc:docMk/>
          <pc:sldMk cId="384194448" sldId="836"/>
        </pc:sldMkLst>
      </pc:sldChg>
      <pc:sldChg chg="addSp delSp modSp mod modNotesTx">
        <pc:chgData name="Gina Lampart" userId="bb1ad6d7-34d4-40fa-afd5-eb1d23c8139a" providerId="ADAL" clId="{4659B4F7-2F87-4E7D-8778-7AEB6D21DB38}" dt="2024-10-31T09:24:11.152" v="3235" actId="20577"/>
        <pc:sldMkLst>
          <pc:docMk/>
          <pc:sldMk cId="1088701625" sldId="837"/>
        </pc:sldMkLst>
      </pc:sldChg>
      <pc:sldChg chg="addSp delSp modSp mod">
        <pc:chgData name="Gina Lampart" userId="bb1ad6d7-34d4-40fa-afd5-eb1d23c8139a" providerId="ADAL" clId="{4659B4F7-2F87-4E7D-8778-7AEB6D21DB38}" dt="2024-10-24T15:24:25.217" v="3131"/>
        <pc:sldMkLst>
          <pc:docMk/>
          <pc:sldMk cId="1929513913" sldId="838"/>
        </pc:sldMkLst>
      </pc:sldChg>
      <pc:sldChg chg="addSp delSp modSp mod">
        <pc:chgData name="Gina Lampart" userId="bb1ad6d7-34d4-40fa-afd5-eb1d23c8139a" providerId="ADAL" clId="{4659B4F7-2F87-4E7D-8778-7AEB6D21DB38}" dt="2024-10-24T15:24:31.041" v="3133"/>
        <pc:sldMkLst>
          <pc:docMk/>
          <pc:sldMk cId="2961790413" sldId="839"/>
        </pc:sldMkLst>
      </pc:sldChg>
      <pc:sldChg chg="addSp delSp modSp mod">
        <pc:chgData name="Gina Lampart" userId="bb1ad6d7-34d4-40fa-afd5-eb1d23c8139a" providerId="ADAL" clId="{4659B4F7-2F87-4E7D-8778-7AEB6D21DB38}" dt="2024-10-24T15:25:20.035" v="3143"/>
        <pc:sldMkLst>
          <pc:docMk/>
          <pc:sldMk cId="4006595493" sldId="840"/>
        </pc:sldMkLst>
      </pc:sldChg>
      <pc:sldChg chg="addSp delSp modSp mod modNotesTx">
        <pc:chgData name="Gina Lampart" userId="bb1ad6d7-34d4-40fa-afd5-eb1d23c8139a" providerId="ADAL" clId="{4659B4F7-2F87-4E7D-8778-7AEB6D21DB38}" dt="2024-10-24T15:25:37.180" v="3149"/>
        <pc:sldMkLst>
          <pc:docMk/>
          <pc:sldMk cId="2919130257" sldId="841"/>
        </pc:sldMkLst>
      </pc:sldChg>
      <pc:sldChg chg="addSp delSp modSp mod">
        <pc:chgData name="Gina Lampart" userId="bb1ad6d7-34d4-40fa-afd5-eb1d23c8139a" providerId="ADAL" clId="{4659B4F7-2F87-4E7D-8778-7AEB6D21DB38}" dt="2024-10-24T15:25:30.528" v="3147"/>
        <pc:sldMkLst>
          <pc:docMk/>
          <pc:sldMk cId="352510032" sldId="843"/>
        </pc:sldMkLst>
      </pc:sldChg>
      <pc:sldChg chg="addSp delSp modSp mod">
        <pc:chgData name="Gina Lampart" userId="bb1ad6d7-34d4-40fa-afd5-eb1d23c8139a" providerId="ADAL" clId="{4659B4F7-2F87-4E7D-8778-7AEB6D21DB38}" dt="2024-10-24T15:25:43.096" v="3152"/>
        <pc:sldMkLst>
          <pc:docMk/>
          <pc:sldMk cId="441632765" sldId="844"/>
        </pc:sldMkLst>
      </pc:sldChg>
      <pc:sldChg chg="addSp delSp modSp mod">
        <pc:chgData name="Gina Lampart" userId="bb1ad6d7-34d4-40fa-afd5-eb1d23c8139a" providerId="ADAL" clId="{4659B4F7-2F87-4E7D-8778-7AEB6D21DB38}" dt="2024-10-24T15:25:25.257" v="3145"/>
        <pc:sldMkLst>
          <pc:docMk/>
          <pc:sldMk cId="615219747" sldId="845"/>
        </pc:sldMkLst>
      </pc:sldChg>
      <pc:sldChg chg="del">
        <pc:chgData name="Gina Lampart" userId="bb1ad6d7-34d4-40fa-afd5-eb1d23c8139a" providerId="ADAL" clId="{4659B4F7-2F87-4E7D-8778-7AEB6D21DB38}" dt="2024-10-24T15:06:53.917" v="2967" actId="2696"/>
        <pc:sldMkLst>
          <pc:docMk/>
          <pc:sldMk cId="3731118580" sldId="846"/>
        </pc:sldMkLst>
      </pc:sldChg>
      <pc:sldChg chg="addSp delSp modSp mod modNotesTx">
        <pc:chgData name="Gina Lampart" userId="bb1ad6d7-34d4-40fa-afd5-eb1d23c8139a" providerId="ADAL" clId="{4659B4F7-2F87-4E7D-8778-7AEB6D21DB38}" dt="2024-10-24T15:23:22.959" v="3108"/>
        <pc:sldMkLst>
          <pc:docMk/>
          <pc:sldMk cId="4244895938" sldId="848"/>
        </pc:sldMkLst>
      </pc:sldChg>
      <pc:sldChg chg="addSp delSp modSp mod modNotesTx">
        <pc:chgData name="Gina Lampart" userId="bb1ad6d7-34d4-40fa-afd5-eb1d23c8139a" providerId="ADAL" clId="{4659B4F7-2F87-4E7D-8778-7AEB6D21DB38}" dt="2024-10-24T15:25:51.906" v="3156"/>
        <pc:sldMkLst>
          <pc:docMk/>
          <pc:sldMk cId="644624925" sldId="849"/>
        </pc:sldMkLst>
      </pc:sldChg>
      <pc:sldChg chg="addSp delSp modSp mod modNotesTx">
        <pc:chgData name="Gina Lampart" userId="bb1ad6d7-34d4-40fa-afd5-eb1d23c8139a" providerId="ADAL" clId="{4659B4F7-2F87-4E7D-8778-7AEB6D21DB38}" dt="2024-10-24T15:26:26.006" v="3167"/>
        <pc:sldMkLst>
          <pc:docMk/>
          <pc:sldMk cId="2300167399" sldId="850"/>
        </pc:sldMkLst>
      </pc:sldChg>
      <pc:sldChg chg="modSp del mod">
        <pc:chgData name="Gina Lampart" userId="bb1ad6d7-34d4-40fa-afd5-eb1d23c8139a" providerId="ADAL" clId="{4659B4F7-2F87-4E7D-8778-7AEB6D21DB38}" dt="2024-10-31T08:56:58.523" v="3199" actId="2696"/>
        <pc:sldMkLst>
          <pc:docMk/>
          <pc:sldMk cId="524728922" sldId="851"/>
        </pc:sldMkLst>
      </pc:sldChg>
    </pc:docChg>
  </pc:docChgLst>
  <pc:docChgLst>
    <pc:chgData name="Simone Wyss" userId="70b2d742-5ce1-4a9f-960d-767612f3d2f3" providerId="ADAL" clId="{D2408C4D-A330-4F1A-A6DE-458F4A33A480}"/>
    <pc:docChg chg="custSel modSld">
      <pc:chgData name="Simone Wyss" userId="70b2d742-5ce1-4a9f-960d-767612f3d2f3" providerId="ADAL" clId="{D2408C4D-A330-4F1A-A6DE-458F4A33A480}" dt="2025-03-04T14:11:38.590" v="200" actId="400"/>
      <pc:docMkLst>
        <pc:docMk/>
      </pc:docMkLst>
      <pc:sldChg chg="modSp mod">
        <pc:chgData name="Simone Wyss" userId="70b2d742-5ce1-4a9f-960d-767612f3d2f3" providerId="ADAL" clId="{D2408C4D-A330-4F1A-A6DE-458F4A33A480}" dt="2025-03-04T14:08:29.132" v="146" actId="108"/>
        <pc:sldMkLst>
          <pc:docMk/>
          <pc:sldMk cId="3629996484" sldId="830"/>
        </pc:sldMkLst>
        <pc:spChg chg="mod">
          <ac:chgData name="Simone Wyss" userId="70b2d742-5ce1-4a9f-960d-767612f3d2f3" providerId="ADAL" clId="{D2408C4D-A330-4F1A-A6DE-458F4A33A480}" dt="2025-03-04T14:08:29.132" v="146" actId="108"/>
          <ac:spMkLst>
            <pc:docMk/>
            <pc:sldMk cId="3629996484" sldId="830"/>
            <ac:spMk id="3" creationId="{1260ED4A-7C6B-EBC6-9862-4D8E656CBCAE}"/>
          </ac:spMkLst>
        </pc:spChg>
      </pc:sldChg>
      <pc:sldChg chg="modSp mod modCm">
        <pc:chgData name="Simone Wyss" userId="70b2d742-5ce1-4a9f-960d-767612f3d2f3" providerId="ADAL" clId="{D2408C4D-A330-4F1A-A6DE-458F4A33A480}" dt="2025-03-04T14:08:45.792" v="147" actId="13926"/>
        <pc:sldMkLst>
          <pc:docMk/>
          <pc:sldMk cId="768661813" sldId="831"/>
        </pc:sldMkLst>
        <pc:spChg chg="mod">
          <ac:chgData name="Simone Wyss" userId="70b2d742-5ce1-4a9f-960d-767612f3d2f3" providerId="ADAL" clId="{D2408C4D-A330-4F1A-A6DE-458F4A33A480}" dt="2025-03-04T14:08:45.792" v="147" actId="13926"/>
          <ac:spMkLst>
            <pc:docMk/>
            <pc:sldMk cId="768661813" sldId="831"/>
            <ac:spMk id="3" creationId="{BBDE6DF9-F299-88EE-547A-7B8F427D1D2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imone Wyss" userId="70b2d742-5ce1-4a9f-960d-767612f3d2f3" providerId="ADAL" clId="{D2408C4D-A330-4F1A-A6DE-458F4A33A480}" dt="2025-03-04T14:07:15.095" v="114" actId="20577"/>
              <pc2:cmMkLst xmlns:pc2="http://schemas.microsoft.com/office/powerpoint/2019/9/main/command">
                <pc:docMk/>
                <pc:sldMk cId="768661813" sldId="831"/>
                <pc2:cmMk id="{660283DF-9A25-47D2-906B-E74C220A86E5}"/>
              </pc2:cmMkLst>
            </pc226:cmChg>
          </p:ext>
        </pc:extLst>
      </pc:sldChg>
      <pc:sldChg chg="modSp mod">
        <pc:chgData name="Simone Wyss" userId="70b2d742-5ce1-4a9f-960d-767612f3d2f3" providerId="ADAL" clId="{D2408C4D-A330-4F1A-A6DE-458F4A33A480}" dt="2025-03-04T14:09:05.474" v="148" actId="6549"/>
        <pc:sldMkLst>
          <pc:docMk/>
          <pc:sldMk cId="3960942950" sldId="834"/>
        </pc:sldMkLst>
        <pc:spChg chg="mod">
          <ac:chgData name="Simone Wyss" userId="70b2d742-5ce1-4a9f-960d-767612f3d2f3" providerId="ADAL" clId="{D2408C4D-A330-4F1A-A6DE-458F4A33A480}" dt="2025-03-04T14:09:05.474" v="148" actId="6549"/>
          <ac:spMkLst>
            <pc:docMk/>
            <pc:sldMk cId="3960942950" sldId="834"/>
            <ac:spMk id="3" creationId="{D836E3D4-0384-5BDD-077C-809B7BF67DA5}"/>
          </ac:spMkLst>
        </pc:spChg>
      </pc:sldChg>
      <pc:sldChg chg="modSp mod">
        <pc:chgData name="Simone Wyss" userId="70b2d742-5ce1-4a9f-960d-767612f3d2f3" providerId="ADAL" clId="{D2408C4D-A330-4F1A-A6DE-458F4A33A480}" dt="2025-03-04T14:11:38.590" v="200" actId="400"/>
        <pc:sldMkLst>
          <pc:docMk/>
          <pc:sldMk cId="3853614572" sldId="836"/>
        </pc:sldMkLst>
        <pc:spChg chg="mod">
          <ac:chgData name="Simone Wyss" userId="70b2d742-5ce1-4a9f-960d-767612f3d2f3" providerId="ADAL" clId="{D2408C4D-A330-4F1A-A6DE-458F4A33A480}" dt="2025-03-04T14:11:38.590" v="200" actId="400"/>
          <ac:spMkLst>
            <pc:docMk/>
            <pc:sldMk cId="3853614572" sldId="836"/>
            <ac:spMk id="3" creationId="{856C13AB-663C-61B1-404F-B0066B8C78F1}"/>
          </ac:spMkLst>
        </pc:spChg>
      </pc:sldChg>
    </pc:docChg>
  </pc:docChgLst>
  <pc:docChgLst>
    <pc:chgData name="Gina Lampart" userId="bb1ad6d7-34d4-40fa-afd5-eb1d23c8139a" providerId="ADAL" clId="{A8587542-6F78-4F4C-ABE9-6AC7D31BFF5D}"/>
    <pc:docChg chg="undo custSel addSld delSld modSld modNotesMaster">
      <pc:chgData name="Gina Lampart" userId="bb1ad6d7-34d4-40fa-afd5-eb1d23c8139a" providerId="ADAL" clId="{A8587542-6F78-4F4C-ABE9-6AC7D31BFF5D}" dt="2024-10-24T12:38:37.546" v="4440" actId="1076"/>
      <pc:docMkLst>
        <pc:docMk/>
      </pc:docMkLst>
      <pc:sldChg chg="modSp modNotesTx">
        <pc:chgData name="Gina Lampart" userId="bb1ad6d7-34d4-40fa-afd5-eb1d23c8139a" providerId="ADAL" clId="{A8587542-6F78-4F4C-ABE9-6AC7D31BFF5D}" dt="2024-10-24T12:09:16.697" v="4429" actId="20577"/>
        <pc:sldMkLst>
          <pc:docMk/>
          <pc:sldMk cId="401984767" sldId="257"/>
        </pc:sldMkLst>
      </pc:sldChg>
      <pc:sldChg chg="modNotesTx">
        <pc:chgData name="Gina Lampart" userId="bb1ad6d7-34d4-40fa-afd5-eb1d23c8139a" providerId="ADAL" clId="{A8587542-6F78-4F4C-ABE9-6AC7D31BFF5D}" dt="2024-10-24T11:50:00.044" v="4178" actId="20577"/>
        <pc:sldMkLst>
          <pc:docMk/>
          <pc:sldMk cId="1329557499" sldId="258"/>
        </pc:sldMkLst>
      </pc:sldChg>
      <pc:sldChg chg="addSp modSp del mod modShow">
        <pc:chgData name="Gina Lampart" userId="bb1ad6d7-34d4-40fa-afd5-eb1d23c8139a" providerId="ADAL" clId="{A8587542-6F78-4F4C-ABE9-6AC7D31BFF5D}" dt="2024-10-24T09:39:43.319" v="2289" actId="729"/>
        <pc:sldMkLst>
          <pc:docMk/>
          <pc:sldMk cId="1875462816" sldId="691"/>
        </pc:sldMkLst>
      </pc:sldChg>
      <pc:sldChg chg="addSp delSp modSp mod modNotesTx">
        <pc:chgData name="Gina Lampart" userId="bb1ad6d7-34d4-40fa-afd5-eb1d23c8139a" providerId="ADAL" clId="{A8587542-6F78-4F4C-ABE9-6AC7D31BFF5D}" dt="2024-10-24T12:37:49.587" v="4439" actId="1076"/>
        <pc:sldMkLst>
          <pc:docMk/>
          <pc:sldMk cId="36318894" sldId="775"/>
        </pc:sldMkLst>
      </pc:sldChg>
      <pc:sldChg chg="modAnim">
        <pc:chgData name="Gina Lampart" userId="bb1ad6d7-34d4-40fa-afd5-eb1d23c8139a" providerId="ADAL" clId="{A8587542-6F78-4F4C-ABE9-6AC7D31BFF5D}" dt="2024-10-23T07:31:57.183" v="3"/>
        <pc:sldMkLst>
          <pc:docMk/>
          <pc:sldMk cId="3725498667" sldId="778"/>
        </pc:sldMkLst>
      </pc:sldChg>
      <pc:sldChg chg="modSp">
        <pc:chgData name="Gina Lampart" userId="bb1ad6d7-34d4-40fa-afd5-eb1d23c8139a" providerId="ADAL" clId="{A8587542-6F78-4F4C-ABE9-6AC7D31BFF5D}" dt="2024-10-23T15:11:36.499" v="466" actId="20577"/>
        <pc:sldMkLst>
          <pc:docMk/>
          <pc:sldMk cId="2825930955" sldId="779"/>
        </pc:sldMkLst>
      </pc:sldChg>
      <pc:sldChg chg="modAnim modNotesTx">
        <pc:chgData name="Gina Lampart" userId="bb1ad6d7-34d4-40fa-afd5-eb1d23c8139a" providerId="ADAL" clId="{A8587542-6F78-4F4C-ABE9-6AC7D31BFF5D}" dt="2024-10-23T15:18:25.621" v="1156" actId="20577"/>
        <pc:sldMkLst>
          <pc:docMk/>
          <pc:sldMk cId="541356494" sldId="780"/>
        </pc:sldMkLst>
      </pc:sldChg>
      <pc:sldChg chg="modSp mod modNotesTx">
        <pc:chgData name="Gina Lampart" userId="bb1ad6d7-34d4-40fa-afd5-eb1d23c8139a" providerId="ADAL" clId="{A8587542-6F78-4F4C-ABE9-6AC7D31BFF5D}" dt="2024-10-24T12:38:37.546" v="4440" actId="1076"/>
        <pc:sldMkLst>
          <pc:docMk/>
          <pc:sldMk cId="3497658912" sldId="785"/>
        </pc:sldMkLst>
      </pc:sldChg>
      <pc:sldChg chg="modAnim">
        <pc:chgData name="Gina Lampart" userId="bb1ad6d7-34d4-40fa-afd5-eb1d23c8139a" providerId="ADAL" clId="{A8587542-6F78-4F4C-ABE9-6AC7D31BFF5D}" dt="2024-10-23T07:35:15.529" v="7"/>
        <pc:sldMkLst>
          <pc:docMk/>
          <pc:sldMk cId="3131044055" sldId="786"/>
        </pc:sldMkLst>
      </pc:sldChg>
      <pc:sldChg chg="modNotesTx">
        <pc:chgData name="Gina Lampart" userId="bb1ad6d7-34d4-40fa-afd5-eb1d23c8139a" providerId="ADAL" clId="{A8587542-6F78-4F4C-ABE9-6AC7D31BFF5D}" dt="2024-10-23T15:48:18.973" v="2009" actId="20577"/>
        <pc:sldMkLst>
          <pc:docMk/>
          <pc:sldMk cId="920067683" sldId="794"/>
        </pc:sldMkLst>
      </pc:sldChg>
      <pc:sldChg chg="modSp mod">
        <pc:chgData name="Gina Lampart" userId="bb1ad6d7-34d4-40fa-afd5-eb1d23c8139a" providerId="ADAL" clId="{A8587542-6F78-4F4C-ABE9-6AC7D31BFF5D}" dt="2024-10-23T15:08:33.939" v="465" actId="1076"/>
        <pc:sldMkLst>
          <pc:docMk/>
          <pc:sldMk cId="319238324" sldId="796"/>
        </pc:sldMkLst>
      </pc:sldChg>
      <pc:sldChg chg="modAnim modNotesTx">
        <pc:chgData name="Gina Lampart" userId="bb1ad6d7-34d4-40fa-afd5-eb1d23c8139a" providerId="ADAL" clId="{A8587542-6F78-4F4C-ABE9-6AC7D31BFF5D}" dt="2024-10-23T15:19:56.493" v="1436" actId="20577"/>
        <pc:sldMkLst>
          <pc:docMk/>
          <pc:sldMk cId="688761520" sldId="814"/>
        </pc:sldMkLst>
      </pc:sldChg>
      <pc:sldChg chg="modSp mod">
        <pc:chgData name="Gina Lampart" userId="bb1ad6d7-34d4-40fa-afd5-eb1d23c8139a" providerId="ADAL" clId="{A8587542-6F78-4F4C-ABE9-6AC7D31BFF5D}" dt="2024-10-23T07:39:00.812" v="12" actId="1076"/>
        <pc:sldMkLst>
          <pc:docMk/>
          <pc:sldMk cId="2367968341" sldId="815"/>
        </pc:sldMkLst>
      </pc:sldChg>
      <pc:sldChg chg="modNotesTx">
        <pc:chgData name="Gina Lampart" userId="bb1ad6d7-34d4-40fa-afd5-eb1d23c8139a" providerId="ADAL" clId="{A8587542-6F78-4F4C-ABE9-6AC7D31BFF5D}" dt="2024-10-23T15:23:44.496" v="1453" actId="113"/>
        <pc:sldMkLst>
          <pc:docMk/>
          <pc:sldMk cId="2337142328" sldId="816"/>
        </pc:sldMkLst>
      </pc:sldChg>
      <pc:sldChg chg="modNotesTx">
        <pc:chgData name="Gina Lampart" userId="bb1ad6d7-34d4-40fa-afd5-eb1d23c8139a" providerId="ADAL" clId="{A8587542-6F78-4F4C-ABE9-6AC7D31BFF5D}" dt="2024-10-23T15:31:43.449" v="1555" actId="20577"/>
        <pc:sldMkLst>
          <pc:docMk/>
          <pc:sldMk cId="1217007005" sldId="819"/>
        </pc:sldMkLst>
      </pc:sldChg>
      <pc:sldChg chg="modSp mod modNotesTx">
        <pc:chgData name="Gina Lampart" userId="bb1ad6d7-34d4-40fa-afd5-eb1d23c8139a" providerId="ADAL" clId="{A8587542-6F78-4F4C-ABE9-6AC7D31BFF5D}" dt="2024-10-23T15:39:27.723" v="1885" actId="20577"/>
        <pc:sldMkLst>
          <pc:docMk/>
          <pc:sldMk cId="2021590125" sldId="820"/>
        </pc:sldMkLst>
      </pc:sldChg>
      <pc:sldChg chg="modSp mod modNotesTx">
        <pc:chgData name="Gina Lampart" userId="bb1ad6d7-34d4-40fa-afd5-eb1d23c8139a" providerId="ADAL" clId="{A8587542-6F78-4F4C-ABE9-6AC7D31BFF5D}" dt="2024-10-23T15:43:25.505" v="1915" actId="1076"/>
        <pc:sldMkLst>
          <pc:docMk/>
          <pc:sldMk cId="1716300685" sldId="821"/>
        </pc:sldMkLst>
      </pc:sldChg>
      <pc:sldChg chg="modSp mod">
        <pc:chgData name="Gina Lampart" userId="bb1ad6d7-34d4-40fa-afd5-eb1d23c8139a" providerId="ADAL" clId="{A8587542-6F78-4F4C-ABE9-6AC7D31BFF5D}" dt="2024-10-23T15:43:35.455" v="1916" actId="14100"/>
        <pc:sldMkLst>
          <pc:docMk/>
          <pc:sldMk cId="2108000960" sldId="823"/>
        </pc:sldMkLst>
      </pc:sldChg>
      <pc:sldChg chg="modSp mod modNotesTx">
        <pc:chgData name="Gina Lampart" userId="bb1ad6d7-34d4-40fa-afd5-eb1d23c8139a" providerId="ADAL" clId="{A8587542-6F78-4F4C-ABE9-6AC7D31BFF5D}" dt="2024-10-23T15:45:25.342" v="2003" actId="113"/>
        <pc:sldMkLst>
          <pc:docMk/>
          <pc:sldMk cId="1018889294" sldId="824"/>
        </pc:sldMkLst>
      </pc:sldChg>
      <pc:sldChg chg="modSp mod">
        <pc:chgData name="Gina Lampart" userId="bb1ad6d7-34d4-40fa-afd5-eb1d23c8139a" providerId="ADAL" clId="{A8587542-6F78-4F4C-ABE9-6AC7D31BFF5D}" dt="2024-10-24T11:53:48.919" v="4414" actId="207"/>
        <pc:sldMkLst>
          <pc:docMk/>
          <pc:sldMk cId="540203000" sldId="825"/>
        </pc:sldMkLst>
      </pc:sldChg>
      <pc:sldChg chg="modNotesTx">
        <pc:chgData name="Gina Lampart" userId="bb1ad6d7-34d4-40fa-afd5-eb1d23c8139a" providerId="ADAL" clId="{A8587542-6F78-4F4C-ABE9-6AC7D31BFF5D}" dt="2024-10-23T15:25:13.744" v="1455" actId="20577"/>
        <pc:sldMkLst>
          <pc:docMk/>
          <pc:sldMk cId="3190306925" sldId="829"/>
        </pc:sldMkLst>
      </pc:sldChg>
      <pc:sldChg chg="modNotesTx">
        <pc:chgData name="Gina Lampart" userId="bb1ad6d7-34d4-40fa-afd5-eb1d23c8139a" providerId="ADAL" clId="{A8587542-6F78-4F4C-ABE9-6AC7D31BFF5D}" dt="2024-10-23T07:45:45.671" v="80" actId="113"/>
        <pc:sldMkLst>
          <pc:docMk/>
          <pc:sldMk cId="4192790080" sldId="830"/>
        </pc:sldMkLst>
      </pc:sldChg>
      <pc:sldChg chg="modNotesTx">
        <pc:chgData name="Gina Lampart" userId="bb1ad6d7-34d4-40fa-afd5-eb1d23c8139a" providerId="ADAL" clId="{A8587542-6F78-4F4C-ABE9-6AC7D31BFF5D}" dt="2024-10-23T07:51:02.957" v="321" actId="20577"/>
        <pc:sldMkLst>
          <pc:docMk/>
          <pc:sldMk cId="3426420280" sldId="832"/>
        </pc:sldMkLst>
      </pc:sldChg>
      <pc:sldChg chg="modSp mod">
        <pc:chgData name="Gina Lampart" userId="bb1ad6d7-34d4-40fa-afd5-eb1d23c8139a" providerId="ADAL" clId="{A8587542-6F78-4F4C-ABE9-6AC7D31BFF5D}" dt="2024-10-23T15:49:51.503" v="2012" actId="14100"/>
        <pc:sldMkLst>
          <pc:docMk/>
          <pc:sldMk cId="1172816436" sldId="833"/>
        </pc:sldMkLst>
      </pc:sldChg>
      <pc:sldChg chg="modSp mod modNotesTx">
        <pc:chgData name="Gina Lampart" userId="bb1ad6d7-34d4-40fa-afd5-eb1d23c8139a" providerId="ADAL" clId="{A8587542-6F78-4F4C-ABE9-6AC7D31BFF5D}" dt="2024-10-23T15:46:18.715" v="2008" actId="20577"/>
        <pc:sldMkLst>
          <pc:docMk/>
          <pc:sldMk cId="2332216513" sldId="834"/>
        </pc:sldMkLst>
      </pc:sldChg>
      <pc:sldChg chg="modSp mod modNotesTx">
        <pc:chgData name="Gina Lampart" userId="bb1ad6d7-34d4-40fa-afd5-eb1d23c8139a" providerId="ADAL" clId="{A8587542-6F78-4F4C-ABE9-6AC7D31BFF5D}" dt="2024-10-23T15:50:34.018" v="2047" actId="20577"/>
        <pc:sldMkLst>
          <pc:docMk/>
          <pc:sldMk cId="3322356772" sldId="835"/>
        </pc:sldMkLst>
      </pc:sldChg>
      <pc:sldChg chg="modNotesTx">
        <pc:chgData name="Gina Lampart" userId="bb1ad6d7-34d4-40fa-afd5-eb1d23c8139a" providerId="ADAL" clId="{A8587542-6F78-4F4C-ABE9-6AC7D31BFF5D}" dt="2024-10-23T15:52:35.271" v="2244" actId="20577"/>
        <pc:sldMkLst>
          <pc:docMk/>
          <pc:sldMk cId="384194448" sldId="836"/>
        </pc:sldMkLst>
      </pc:sldChg>
      <pc:sldChg chg="modSp mod modNotesTx">
        <pc:chgData name="Gina Lampart" userId="bb1ad6d7-34d4-40fa-afd5-eb1d23c8139a" providerId="ADAL" clId="{A8587542-6F78-4F4C-ABE9-6AC7D31BFF5D}" dt="2024-10-24T12:36:48.280" v="4431" actId="14100"/>
        <pc:sldMkLst>
          <pc:docMk/>
          <pc:sldMk cId="1088701625" sldId="837"/>
        </pc:sldMkLst>
      </pc:sldChg>
      <pc:sldChg chg="modSp mod modShow">
        <pc:chgData name="Gina Lampart" userId="bb1ad6d7-34d4-40fa-afd5-eb1d23c8139a" providerId="ADAL" clId="{A8587542-6F78-4F4C-ABE9-6AC7D31BFF5D}" dt="2024-10-24T12:36:54.922" v="4433" actId="14100"/>
        <pc:sldMkLst>
          <pc:docMk/>
          <pc:sldMk cId="1929513913" sldId="838"/>
        </pc:sldMkLst>
      </pc:sldChg>
      <pc:sldChg chg="modSp mod">
        <pc:chgData name="Gina Lampart" userId="bb1ad6d7-34d4-40fa-afd5-eb1d23c8139a" providerId="ADAL" clId="{A8587542-6F78-4F4C-ABE9-6AC7D31BFF5D}" dt="2024-10-24T12:37:41.291" v="4438" actId="14100"/>
        <pc:sldMkLst>
          <pc:docMk/>
          <pc:sldMk cId="2961790413" sldId="839"/>
        </pc:sldMkLst>
      </pc:sldChg>
      <pc:sldChg chg="addSp modSp mod modNotesTx">
        <pc:chgData name="Gina Lampart" userId="bb1ad6d7-34d4-40fa-afd5-eb1d23c8139a" providerId="ADAL" clId="{A8587542-6F78-4F4C-ABE9-6AC7D31BFF5D}" dt="2024-10-24T10:19:59.275" v="3778" actId="14100"/>
        <pc:sldMkLst>
          <pc:docMk/>
          <pc:sldMk cId="4006595493" sldId="840"/>
        </pc:sldMkLst>
      </pc:sldChg>
      <pc:sldChg chg="modSp mod modNotesTx">
        <pc:chgData name="Gina Lampart" userId="bb1ad6d7-34d4-40fa-afd5-eb1d23c8139a" providerId="ADAL" clId="{A8587542-6F78-4F4C-ABE9-6AC7D31BFF5D}" dt="2024-10-24T11:48:15.501" v="4112" actId="20577"/>
        <pc:sldMkLst>
          <pc:docMk/>
          <pc:sldMk cId="2919130257" sldId="841"/>
        </pc:sldMkLst>
      </pc:sldChg>
      <pc:sldChg chg="modSp mod modNotesTx">
        <pc:chgData name="Gina Lampart" userId="bb1ad6d7-34d4-40fa-afd5-eb1d23c8139a" providerId="ADAL" clId="{A8587542-6F78-4F4C-ABE9-6AC7D31BFF5D}" dt="2024-10-24T10:21:30.470" v="3796" actId="20577"/>
        <pc:sldMkLst>
          <pc:docMk/>
          <pc:sldMk cId="352510032" sldId="843"/>
        </pc:sldMkLst>
      </pc:sldChg>
      <pc:sldChg chg="modSp mod modNotesTx">
        <pc:chgData name="Gina Lampart" userId="bb1ad6d7-34d4-40fa-afd5-eb1d23c8139a" providerId="ADAL" clId="{A8587542-6F78-4F4C-ABE9-6AC7D31BFF5D}" dt="2024-10-24T11:49:36.626" v="4114" actId="20577"/>
        <pc:sldMkLst>
          <pc:docMk/>
          <pc:sldMk cId="441632765" sldId="844"/>
        </pc:sldMkLst>
      </pc:sldChg>
      <pc:sldChg chg="modSp mod modNotesTx">
        <pc:chgData name="Gina Lampart" userId="bb1ad6d7-34d4-40fa-afd5-eb1d23c8139a" providerId="ADAL" clId="{A8587542-6F78-4F4C-ABE9-6AC7D31BFF5D}" dt="2024-10-24T10:20:45.287" v="3783" actId="14100"/>
        <pc:sldMkLst>
          <pc:docMk/>
          <pc:sldMk cId="615219747" sldId="845"/>
        </pc:sldMkLst>
      </pc:sldChg>
      <pc:sldChg chg="del">
        <pc:chgData name="Gina Lampart" userId="bb1ad6d7-34d4-40fa-afd5-eb1d23c8139a" providerId="ADAL" clId="{A8587542-6F78-4F4C-ABE9-6AC7D31BFF5D}" dt="2024-10-23T10:03:23.576" v="365" actId="2696"/>
        <pc:sldMkLst>
          <pc:docMk/>
          <pc:sldMk cId="290524247" sldId="847"/>
        </pc:sldMkLst>
      </pc:sldChg>
      <pc:sldChg chg="modSp new mod">
        <pc:chgData name="Gina Lampart" userId="bb1ad6d7-34d4-40fa-afd5-eb1d23c8139a" providerId="ADAL" clId="{A8587542-6F78-4F4C-ABE9-6AC7D31BFF5D}" dt="2024-10-23T07:49:24.666" v="140" actId="20577"/>
        <pc:sldMkLst>
          <pc:docMk/>
          <pc:sldMk cId="4244895938" sldId="848"/>
        </pc:sldMkLst>
      </pc:sldChg>
    </pc:docChg>
  </pc:docChgLst>
  <pc:docChgLst>
    <pc:chgData name="Gina Lampart" userId="bb1ad6d7-34d4-40fa-afd5-eb1d23c8139a" providerId="ADAL" clId="{5599D7FA-0D4C-46B8-AC77-17D93036DB08}"/>
    <pc:docChg chg="custSel modSld">
      <pc:chgData name="Gina Lampart" userId="bb1ad6d7-34d4-40fa-afd5-eb1d23c8139a" providerId="ADAL" clId="{5599D7FA-0D4C-46B8-AC77-17D93036DB08}" dt="2025-01-07T08:20:48.933" v="454" actId="20577"/>
      <pc:docMkLst>
        <pc:docMk/>
      </pc:docMkLst>
      <pc:sldChg chg="modSp mod">
        <pc:chgData name="Gina Lampart" userId="bb1ad6d7-34d4-40fa-afd5-eb1d23c8139a" providerId="ADAL" clId="{5599D7FA-0D4C-46B8-AC77-17D93036DB08}" dt="2025-01-07T06:44:06.269" v="5" actId="207"/>
        <pc:sldMkLst>
          <pc:docMk/>
          <pc:sldMk cId="3725498667" sldId="778"/>
        </pc:sldMkLst>
      </pc:sldChg>
      <pc:sldChg chg="modSp mod modNotesTx">
        <pc:chgData name="Gina Lampart" userId="bb1ad6d7-34d4-40fa-afd5-eb1d23c8139a" providerId="ADAL" clId="{5599D7FA-0D4C-46B8-AC77-17D93036DB08}" dt="2025-01-07T07:23:30.820" v="91" actId="20577"/>
        <pc:sldMkLst>
          <pc:docMk/>
          <pc:sldMk cId="541356494" sldId="780"/>
        </pc:sldMkLst>
      </pc:sldChg>
      <pc:sldChg chg="modSp mod">
        <pc:chgData name="Gina Lampart" userId="bb1ad6d7-34d4-40fa-afd5-eb1d23c8139a" providerId="ADAL" clId="{5599D7FA-0D4C-46B8-AC77-17D93036DB08}" dt="2025-01-07T06:43:13.352" v="2" actId="27636"/>
        <pc:sldMkLst>
          <pc:docMk/>
          <pc:sldMk cId="920067683" sldId="794"/>
        </pc:sldMkLst>
      </pc:sldChg>
      <pc:sldChg chg="modSp mod modNotesTx">
        <pc:chgData name="Gina Lampart" userId="bb1ad6d7-34d4-40fa-afd5-eb1d23c8139a" providerId="ADAL" clId="{5599D7FA-0D4C-46B8-AC77-17D93036DB08}" dt="2025-01-07T08:20:48.933" v="454" actId="20577"/>
        <pc:sldMkLst>
          <pc:docMk/>
          <pc:sldMk cId="688761520" sldId="814"/>
        </pc:sldMkLst>
      </pc:sldChg>
    </pc:docChg>
  </pc:docChgLst>
  <pc:docChgLst>
    <pc:chgData name="Claudia Kaiser" userId="c77cbf5a-55ab-4504-808b-66b7378873c8" providerId="ADAL" clId="{10A452DB-E545-49A2-B6D3-A51EA8AC217E}"/>
    <pc:docChg chg="undo redo custSel addSld delSld modSld sldOrd">
      <pc:chgData name="Claudia Kaiser" userId="c77cbf5a-55ab-4504-808b-66b7378873c8" providerId="ADAL" clId="{10A452DB-E545-49A2-B6D3-A51EA8AC217E}" dt="2024-10-21T12:50:55.551" v="4526" actId="1076"/>
      <pc:docMkLst>
        <pc:docMk/>
      </pc:docMkLst>
      <pc:sldChg chg="addSp delSp modSp mod">
        <pc:chgData name="Claudia Kaiser" userId="c77cbf5a-55ab-4504-808b-66b7378873c8" providerId="ADAL" clId="{10A452DB-E545-49A2-B6D3-A51EA8AC217E}" dt="2024-10-16T12:51:49.635" v="4331" actId="1076"/>
        <pc:sldMkLst>
          <pc:docMk/>
          <pc:sldMk cId="1329557499" sldId="258"/>
        </pc:sldMkLst>
      </pc:sldChg>
      <pc:sldChg chg="delSp mod">
        <pc:chgData name="Claudia Kaiser" userId="c77cbf5a-55ab-4504-808b-66b7378873c8" providerId="ADAL" clId="{10A452DB-E545-49A2-B6D3-A51EA8AC217E}" dt="2024-10-16T12:37:55.308" v="4227" actId="478"/>
        <pc:sldMkLst>
          <pc:docMk/>
          <pc:sldMk cId="2552578316" sldId="267"/>
        </pc:sldMkLst>
      </pc:sldChg>
      <pc:sldChg chg="addSp delSp modSp add mod modAnim modNotesTx">
        <pc:chgData name="Claudia Kaiser" userId="c77cbf5a-55ab-4504-808b-66b7378873c8" providerId="ADAL" clId="{10A452DB-E545-49A2-B6D3-A51EA8AC217E}" dt="2024-10-16T12:18:40.644" v="3900" actId="400"/>
        <pc:sldMkLst>
          <pc:docMk/>
          <pc:sldMk cId="36318894" sldId="775"/>
        </pc:sldMkLst>
      </pc:sldChg>
      <pc:sldChg chg="modSp mod modNotesTx">
        <pc:chgData name="Claudia Kaiser" userId="c77cbf5a-55ab-4504-808b-66b7378873c8" providerId="ADAL" clId="{10A452DB-E545-49A2-B6D3-A51EA8AC217E}" dt="2024-10-16T11:49:46.797" v="3594" actId="1076"/>
        <pc:sldMkLst>
          <pc:docMk/>
          <pc:sldMk cId="2825930955" sldId="779"/>
        </pc:sldMkLst>
      </pc:sldChg>
      <pc:sldChg chg="modSp mod">
        <pc:chgData name="Claudia Kaiser" userId="c77cbf5a-55ab-4504-808b-66b7378873c8" providerId="ADAL" clId="{10A452DB-E545-49A2-B6D3-A51EA8AC217E}" dt="2024-10-16T11:57:06.927" v="3647" actId="13926"/>
        <pc:sldMkLst>
          <pc:docMk/>
          <pc:sldMk cId="541356494" sldId="780"/>
        </pc:sldMkLst>
      </pc:sldChg>
      <pc:sldChg chg="addSp delSp modSp mod">
        <pc:chgData name="Claudia Kaiser" userId="c77cbf5a-55ab-4504-808b-66b7378873c8" providerId="ADAL" clId="{10A452DB-E545-49A2-B6D3-A51EA8AC217E}" dt="2024-10-16T12:51:11.110" v="4320" actId="14100"/>
        <pc:sldMkLst>
          <pc:docMk/>
          <pc:sldMk cId="3497658912" sldId="785"/>
        </pc:sldMkLst>
      </pc:sldChg>
      <pc:sldChg chg="modSp modNotesTx">
        <pc:chgData name="Claudia Kaiser" userId="c77cbf5a-55ab-4504-808b-66b7378873c8" providerId="ADAL" clId="{10A452DB-E545-49A2-B6D3-A51EA8AC217E}" dt="2024-10-16T11:52:29.349" v="3595" actId="20577"/>
        <pc:sldMkLst>
          <pc:docMk/>
          <pc:sldMk cId="3131044055" sldId="786"/>
        </pc:sldMkLst>
      </pc:sldChg>
      <pc:sldChg chg="delSp modSp add mod setBg delDesignElem">
        <pc:chgData name="Claudia Kaiser" userId="c77cbf5a-55ab-4504-808b-66b7378873c8" providerId="ADAL" clId="{10A452DB-E545-49A2-B6D3-A51EA8AC217E}" dt="2024-10-16T12:13:36.041" v="3883" actId="20577"/>
        <pc:sldMkLst>
          <pc:docMk/>
          <pc:sldMk cId="920067683" sldId="794"/>
        </pc:sldMkLst>
      </pc:sldChg>
      <pc:sldChg chg="modNotesTx">
        <pc:chgData name="Claudia Kaiser" userId="c77cbf5a-55ab-4504-808b-66b7378873c8" providerId="ADAL" clId="{10A452DB-E545-49A2-B6D3-A51EA8AC217E}" dt="2024-10-16T10:20:44.059" v="2320" actId="400"/>
        <pc:sldMkLst>
          <pc:docMk/>
          <pc:sldMk cId="319238324" sldId="796"/>
        </pc:sldMkLst>
      </pc:sldChg>
      <pc:sldChg chg="modSp mod">
        <pc:chgData name="Claudia Kaiser" userId="c77cbf5a-55ab-4504-808b-66b7378873c8" providerId="ADAL" clId="{10A452DB-E545-49A2-B6D3-A51EA8AC217E}" dt="2024-10-16T11:57:10.720" v="3648" actId="13926"/>
        <pc:sldMkLst>
          <pc:docMk/>
          <pc:sldMk cId="688761520" sldId="814"/>
        </pc:sldMkLst>
      </pc:sldChg>
      <pc:sldChg chg="modSp mod modNotesTx">
        <pc:chgData name="Claudia Kaiser" userId="c77cbf5a-55ab-4504-808b-66b7378873c8" providerId="ADAL" clId="{10A452DB-E545-49A2-B6D3-A51EA8AC217E}" dt="2024-10-16T11:59:59.050" v="3660" actId="20577"/>
        <pc:sldMkLst>
          <pc:docMk/>
          <pc:sldMk cId="2337142328" sldId="816"/>
        </pc:sldMkLst>
      </pc:sldChg>
      <pc:sldChg chg="addSp delSp modSp del mod ord setBg modShow">
        <pc:chgData name="Claudia Kaiser" userId="c77cbf5a-55ab-4504-808b-66b7378873c8" providerId="ADAL" clId="{10A452DB-E545-49A2-B6D3-A51EA8AC217E}" dt="2024-10-16T12:42:03.876" v="4265" actId="47"/>
        <pc:sldMkLst>
          <pc:docMk/>
          <pc:sldMk cId="2290557945" sldId="817"/>
        </pc:sldMkLst>
      </pc:sldChg>
      <pc:sldChg chg="mod ord modShow">
        <pc:chgData name="Claudia Kaiser" userId="c77cbf5a-55ab-4504-808b-66b7378873c8" providerId="ADAL" clId="{10A452DB-E545-49A2-B6D3-A51EA8AC217E}" dt="2024-10-16T11:37:55.860" v="3556" actId="729"/>
        <pc:sldMkLst>
          <pc:docMk/>
          <pc:sldMk cId="2813066221" sldId="818"/>
        </pc:sldMkLst>
      </pc:sldChg>
      <pc:sldChg chg="modSp mod modNotesTx">
        <pc:chgData name="Claudia Kaiser" userId="c77cbf5a-55ab-4504-808b-66b7378873c8" providerId="ADAL" clId="{10A452DB-E545-49A2-B6D3-A51EA8AC217E}" dt="2024-10-16T12:07:41.898" v="3672" actId="20577"/>
        <pc:sldMkLst>
          <pc:docMk/>
          <pc:sldMk cId="2021590125" sldId="820"/>
        </pc:sldMkLst>
      </pc:sldChg>
      <pc:sldChg chg="modSp mod">
        <pc:chgData name="Claudia Kaiser" userId="c77cbf5a-55ab-4504-808b-66b7378873c8" providerId="ADAL" clId="{10A452DB-E545-49A2-B6D3-A51EA8AC217E}" dt="2024-10-16T12:07:36.084" v="3667" actId="20577"/>
        <pc:sldMkLst>
          <pc:docMk/>
          <pc:sldMk cId="1716300685" sldId="821"/>
        </pc:sldMkLst>
      </pc:sldChg>
      <pc:sldChg chg="modSp mod">
        <pc:chgData name="Claudia Kaiser" userId="c77cbf5a-55ab-4504-808b-66b7378873c8" providerId="ADAL" clId="{10A452DB-E545-49A2-B6D3-A51EA8AC217E}" dt="2024-10-16T12:07:47.798" v="3677" actId="20577"/>
        <pc:sldMkLst>
          <pc:docMk/>
          <pc:sldMk cId="2108000960" sldId="823"/>
        </pc:sldMkLst>
      </pc:sldChg>
      <pc:sldChg chg="modSp mod modNotesTx">
        <pc:chgData name="Claudia Kaiser" userId="c77cbf5a-55ab-4504-808b-66b7378873c8" providerId="ADAL" clId="{10A452DB-E545-49A2-B6D3-A51EA8AC217E}" dt="2024-10-16T12:09:15.090" v="3749"/>
        <pc:sldMkLst>
          <pc:docMk/>
          <pc:sldMk cId="1018889294" sldId="824"/>
        </pc:sldMkLst>
      </pc:sldChg>
      <pc:sldChg chg="delSp modSp">
        <pc:chgData name="Claudia Kaiser" userId="c77cbf5a-55ab-4504-808b-66b7378873c8" providerId="ADAL" clId="{10A452DB-E545-49A2-B6D3-A51EA8AC217E}" dt="2024-10-16T10:01:16.321" v="1183" actId="1076"/>
        <pc:sldMkLst>
          <pc:docMk/>
          <pc:sldMk cId="540203000" sldId="825"/>
        </pc:sldMkLst>
      </pc:sldChg>
      <pc:sldChg chg="modSp mod modNotesTx">
        <pc:chgData name="Claudia Kaiser" userId="c77cbf5a-55ab-4504-808b-66b7378873c8" providerId="ADAL" clId="{10A452DB-E545-49A2-B6D3-A51EA8AC217E}" dt="2024-10-16T10:22:38.539" v="2440" actId="20577"/>
        <pc:sldMkLst>
          <pc:docMk/>
          <pc:sldMk cId="3094153176" sldId="827"/>
        </pc:sldMkLst>
      </pc:sldChg>
      <pc:sldChg chg="modSp mod ord">
        <pc:chgData name="Claudia Kaiser" userId="c77cbf5a-55ab-4504-808b-66b7378873c8" providerId="ADAL" clId="{10A452DB-E545-49A2-B6D3-A51EA8AC217E}" dt="2024-10-16T12:53:36.697" v="4355" actId="20577"/>
        <pc:sldMkLst>
          <pc:docMk/>
          <pc:sldMk cId="37261824" sldId="828"/>
        </pc:sldMkLst>
      </pc:sldChg>
      <pc:sldChg chg="modSp mod modNotesTx">
        <pc:chgData name="Claudia Kaiser" userId="c77cbf5a-55ab-4504-808b-66b7378873c8" providerId="ADAL" clId="{10A452DB-E545-49A2-B6D3-A51EA8AC217E}" dt="2024-10-16T12:01:56.242" v="3662" actId="400"/>
        <pc:sldMkLst>
          <pc:docMk/>
          <pc:sldMk cId="3190306925" sldId="829"/>
        </pc:sldMkLst>
      </pc:sldChg>
      <pc:sldChg chg="modNotesTx">
        <pc:chgData name="Claudia Kaiser" userId="c77cbf5a-55ab-4504-808b-66b7378873c8" providerId="ADAL" clId="{10A452DB-E545-49A2-B6D3-A51EA8AC217E}" dt="2024-10-21T08:59:50.277" v="4524" actId="20577"/>
        <pc:sldMkLst>
          <pc:docMk/>
          <pc:sldMk cId="4192790080" sldId="830"/>
        </pc:sldMkLst>
      </pc:sldChg>
      <pc:sldChg chg="del">
        <pc:chgData name="Claudia Kaiser" userId="c77cbf5a-55ab-4504-808b-66b7378873c8" providerId="ADAL" clId="{10A452DB-E545-49A2-B6D3-A51EA8AC217E}" dt="2024-10-16T11:22:16.847" v="2736" actId="47"/>
        <pc:sldMkLst>
          <pc:docMk/>
          <pc:sldMk cId="2226953396" sldId="831"/>
        </pc:sldMkLst>
      </pc:sldChg>
      <pc:sldChg chg="modNotesTx">
        <pc:chgData name="Claudia Kaiser" userId="c77cbf5a-55ab-4504-808b-66b7378873c8" providerId="ADAL" clId="{10A452DB-E545-49A2-B6D3-A51EA8AC217E}" dt="2024-10-16T11:22:08.049" v="2735" actId="113"/>
        <pc:sldMkLst>
          <pc:docMk/>
          <pc:sldMk cId="3426420280" sldId="832"/>
        </pc:sldMkLst>
      </pc:sldChg>
      <pc:sldChg chg="modNotesTx">
        <pc:chgData name="Claudia Kaiser" userId="c77cbf5a-55ab-4504-808b-66b7378873c8" providerId="ADAL" clId="{10A452DB-E545-49A2-B6D3-A51EA8AC217E}" dt="2024-10-16T11:23:04.857" v="2824" actId="113"/>
        <pc:sldMkLst>
          <pc:docMk/>
          <pc:sldMk cId="1172816436" sldId="833"/>
        </pc:sldMkLst>
      </pc:sldChg>
      <pc:sldChg chg="modSp mod modNotesTx">
        <pc:chgData name="Claudia Kaiser" userId="c77cbf5a-55ab-4504-808b-66b7378873c8" providerId="ADAL" clId="{10A452DB-E545-49A2-B6D3-A51EA8AC217E}" dt="2024-10-16T12:09:59.066" v="3757" actId="20577"/>
        <pc:sldMkLst>
          <pc:docMk/>
          <pc:sldMk cId="2332216513" sldId="834"/>
        </pc:sldMkLst>
      </pc:sldChg>
      <pc:sldChg chg="modNotesTx">
        <pc:chgData name="Claudia Kaiser" userId="c77cbf5a-55ab-4504-808b-66b7378873c8" providerId="ADAL" clId="{10A452DB-E545-49A2-B6D3-A51EA8AC217E}" dt="2024-10-16T11:27:54.728" v="2992" actId="113"/>
        <pc:sldMkLst>
          <pc:docMk/>
          <pc:sldMk cId="3322356772" sldId="835"/>
        </pc:sldMkLst>
      </pc:sldChg>
      <pc:sldChg chg="modNotesTx">
        <pc:chgData name="Claudia Kaiser" userId="c77cbf5a-55ab-4504-808b-66b7378873c8" providerId="ADAL" clId="{10A452DB-E545-49A2-B6D3-A51EA8AC217E}" dt="2024-10-16T11:29:18.022" v="3047" actId="400"/>
        <pc:sldMkLst>
          <pc:docMk/>
          <pc:sldMk cId="384194448" sldId="836"/>
        </pc:sldMkLst>
      </pc:sldChg>
      <pc:sldChg chg="modSp mod modNotesTx">
        <pc:chgData name="Claudia Kaiser" userId="c77cbf5a-55ab-4504-808b-66b7378873c8" providerId="ADAL" clId="{10A452DB-E545-49A2-B6D3-A51EA8AC217E}" dt="2024-10-16T12:23:03.362" v="4064" actId="20577"/>
        <pc:sldMkLst>
          <pc:docMk/>
          <pc:sldMk cId="1088701625" sldId="837"/>
        </pc:sldMkLst>
      </pc:sldChg>
      <pc:sldChg chg="modSp mod modNotesTx">
        <pc:chgData name="Claudia Kaiser" userId="c77cbf5a-55ab-4504-808b-66b7378873c8" providerId="ADAL" clId="{10A452DB-E545-49A2-B6D3-A51EA8AC217E}" dt="2024-10-16T10:17:31.142" v="2308" actId="207"/>
        <pc:sldMkLst>
          <pc:docMk/>
          <pc:sldMk cId="1929513913" sldId="838"/>
        </pc:sldMkLst>
      </pc:sldChg>
      <pc:sldChg chg="modSp mod modShow">
        <pc:chgData name="Claudia Kaiser" userId="c77cbf5a-55ab-4504-808b-66b7378873c8" providerId="ADAL" clId="{10A452DB-E545-49A2-B6D3-A51EA8AC217E}" dt="2024-10-16T12:16:07.236" v="3887" actId="729"/>
        <pc:sldMkLst>
          <pc:docMk/>
          <pc:sldMk cId="2961790413" sldId="839"/>
        </pc:sldMkLst>
      </pc:sldChg>
      <pc:sldChg chg="delSp del mod">
        <pc:chgData name="Claudia Kaiser" userId="c77cbf5a-55ab-4504-808b-66b7378873c8" providerId="ADAL" clId="{10A452DB-E545-49A2-B6D3-A51EA8AC217E}" dt="2024-10-16T09:45:48.806" v="364" actId="47"/>
        <pc:sldMkLst>
          <pc:docMk/>
          <pc:sldMk cId="2960286377" sldId="840"/>
        </pc:sldMkLst>
      </pc:sldChg>
      <pc:sldChg chg="addSp delSp modSp new mod modNotesTx">
        <pc:chgData name="Claudia Kaiser" userId="c77cbf5a-55ab-4504-808b-66b7378873c8" providerId="ADAL" clId="{10A452DB-E545-49A2-B6D3-A51EA8AC217E}" dt="2024-10-16T12:27:44.487" v="4188" actId="20577"/>
        <pc:sldMkLst>
          <pc:docMk/>
          <pc:sldMk cId="4006595493" sldId="840"/>
        </pc:sldMkLst>
      </pc:sldChg>
      <pc:sldChg chg="addSp delSp modSp new mod modNotesTx">
        <pc:chgData name="Claudia Kaiser" userId="c77cbf5a-55ab-4504-808b-66b7378873c8" providerId="ADAL" clId="{10A452DB-E545-49A2-B6D3-A51EA8AC217E}" dt="2024-10-16T12:45:49.169" v="4304" actId="1076"/>
        <pc:sldMkLst>
          <pc:docMk/>
          <pc:sldMk cId="2919130257" sldId="841"/>
        </pc:sldMkLst>
      </pc:sldChg>
      <pc:sldChg chg="addSp delSp modSp new del mod">
        <pc:chgData name="Claudia Kaiser" userId="c77cbf5a-55ab-4504-808b-66b7378873c8" providerId="ADAL" clId="{10A452DB-E545-49A2-B6D3-A51EA8AC217E}" dt="2024-10-16T10:17:48.059" v="2309" actId="47"/>
        <pc:sldMkLst>
          <pc:docMk/>
          <pc:sldMk cId="1106182878" sldId="842"/>
        </pc:sldMkLst>
      </pc:sldChg>
      <pc:sldChg chg="addSp delSp modSp add mod modNotesTx">
        <pc:chgData name="Claudia Kaiser" userId="c77cbf5a-55ab-4504-808b-66b7378873c8" providerId="ADAL" clId="{10A452DB-E545-49A2-B6D3-A51EA8AC217E}" dt="2024-10-16T11:28:25.333" v="3045" actId="20577"/>
        <pc:sldMkLst>
          <pc:docMk/>
          <pc:sldMk cId="352510032" sldId="843"/>
        </pc:sldMkLst>
      </pc:sldChg>
      <pc:sldChg chg="add del">
        <pc:chgData name="Claudia Kaiser" userId="c77cbf5a-55ab-4504-808b-66b7378873c8" providerId="ADAL" clId="{10A452DB-E545-49A2-B6D3-A51EA8AC217E}" dt="2024-10-16T10:01:29.081" v="1185" actId="47"/>
        <pc:sldMkLst>
          <pc:docMk/>
          <pc:sldMk cId="3638898594" sldId="843"/>
        </pc:sldMkLst>
      </pc:sldChg>
      <pc:sldChg chg="addSp delSp modSp add mod modShow modNotesTx">
        <pc:chgData name="Claudia Kaiser" userId="c77cbf5a-55ab-4504-808b-66b7378873c8" providerId="ADAL" clId="{10A452DB-E545-49A2-B6D3-A51EA8AC217E}" dt="2024-10-16T12:51:28.744" v="4327" actId="14100"/>
        <pc:sldMkLst>
          <pc:docMk/>
          <pc:sldMk cId="441632765" sldId="844"/>
        </pc:sldMkLst>
      </pc:sldChg>
      <pc:sldChg chg="addSp delSp modSp new mod modNotesTx">
        <pc:chgData name="Claudia Kaiser" userId="c77cbf5a-55ab-4504-808b-66b7378873c8" providerId="ADAL" clId="{10A452DB-E545-49A2-B6D3-A51EA8AC217E}" dt="2024-10-16T12:30:15.177" v="4203" actId="948"/>
        <pc:sldMkLst>
          <pc:docMk/>
          <pc:sldMk cId="615219747" sldId="845"/>
        </pc:sldMkLst>
      </pc:sldChg>
      <pc:sldChg chg="modSp new del mod">
        <pc:chgData name="Claudia Kaiser" userId="c77cbf5a-55ab-4504-808b-66b7378873c8" providerId="ADAL" clId="{10A452DB-E545-49A2-B6D3-A51EA8AC217E}" dt="2024-10-16T12:11:19.933" v="3772" actId="47"/>
        <pc:sldMkLst>
          <pc:docMk/>
          <pc:sldMk cId="1460562065" sldId="845"/>
        </pc:sldMkLst>
      </pc:sldChg>
      <pc:sldChg chg="addSp modSp new mod">
        <pc:chgData name="Claudia Kaiser" userId="c77cbf5a-55ab-4504-808b-66b7378873c8" providerId="ADAL" clId="{10A452DB-E545-49A2-B6D3-A51EA8AC217E}" dt="2024-10-21T12:50:55.551" v="4526" actId="1076"/>
        <pc:sldMkLst>
          <pc:docMk/>
          <pc:sldMk cId="3731118580" sldId="846"/>
        </pc:sldMkLst>
      </pc:sldChg>
      <pc:sldChg chg="addSp delSp modSp new mod modShow">
        <pc:chgData name="Claudia Kaiser" userId="c77cbf5a-55ab-4504-808b-66b7378873c8" providerId="ADAL" clId="{10A452DB-E545-49A2-B6D3-A51EA8AC217E}" dt="2024-10-16T12:50:15.399" v="4313" actId="1076"/>
        <pc:sldMkLst>
          <pc:docMk/>
          <pc:sldMk cId="290524247" sldId="847"/>
        </pc:sldMkLst>
      </pc:sldChg>
    </pc:docChg>
  </pc:docChgLst>
  <pc:docChgLst>
    <pc:chgData name="Gina Lampart" userId="bb1ad6d7-34d4-40fa-afd5-eb1d23c8139a" providerId="ADAL" clId="{BA602B06-2510-424A-9A79-1DD26F57ACA8}"/>
    <pc:docChg chg="modSld">
      <pc:chgData name="Gina Lampart" userId="bb1ad6d7-34d4-40fa-afd5-eb1d23c8139a" providerId="ADAL" clId="{BA602B06-2510-424A-9A79-1DD26F57ACA8}" dt="2025-02-27T07:45:55.808" v="65" actId="20577"/>
      <pc:docMkLst>
        <pc:docMk/>
      </pc:docMkLst>
      <pc:sldChg chg="modSp mod">
        <pc:chgData name="Gina Lampart" userId="bb1ad6d7-34d4-40fa-afd5-eb1d23c8139a" providerId="ADAL" clId="{BA602B06-2510-424A-9A79-1DD26F57ACA8}" dt="2025-02-27T07:45:55.808" v="65" actId="20577"/>
        <pc:sldMkLst>
          <pc:docMk/>
          <pc:sldMk cId="3325495545" sldId="690"/>
        </pc:sldMkLst>
      </pc:sldChg>
    </pc:docChg>
  </pc:docChgLst>
</pc:chgInfo>
</file>

<file path=ppt/comments/modernComment_33E_D85D59C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45D8CE6-89F4-42A5-B30F-FAC28B039C8E}" authorId="{2D9BB865-0855-A028-6802-04CB2430949D}" created="2025-03-04T14:10:40.320">
    <pc:sldMkLst xmlns:pc="http://schemas.microsoft.com/office/powerpoint/2013/main/command">
      <pc:docMk/>
      <pc:sldMk cId="3629996484" sldId="830"/>
    </pc:sldMkLst>
    <p188:txBody>
      <a:bodyPr/>
      <a:lstStyle/>
      <a:p>
        <a:r>
          <a:rPr lang="de-CH"/>
          <a:t>Dieses Wording war richtig beim Sturz des Regimes. Aber jetzt müssen wir es evtl anders formulieren?</a:t>
        </a:r>
      </a:p>
    </p188:txBody>
  </p188:cm>
</p188:cmLst>
</file>

<file path=ppt/comments/modernComment_33F_2DD0D93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60283DF-9A25-47D2-906B-E74C220A86E5}" authorId="{2D9BB865-0855-A028-6802-04CB2430949D}" created="2025-03-04T14:06:48.177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68661813" sldId="831"/>
      <ac:spMk id="3" creationId="{BBDE6DF9-F299-88EE-547A-7B8F427D1D22}"/>
      <ac:txMk cp="246" len="25">
        <ac:context len="318" hash="437848572"/>
      </ac:txMk>
    </ac:txMkLst>
    <p188:pos x="6639049" y="2356270"/>
    <p188:txBody>
      <a:bodyPr/>
      <a:lstStyle/>
      <a:p>
        <a:r>
          <a:rPr lang="de-CH"/>
          <a:t>Ich würde das nicht so sagen. Das müssen andere beurteilen, oder?</a:t>
        </a:r>
      </a:p>
    </p188:txBody>
  </p188:cm>
</p188:cmLst>
</file>

<file path=ppt/comments/modernComment_344_E5B17DE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CA91C7D-6BE5-4B06-AA36-ABBCAD57D5E9}" authorId="{2D9BB865-0855-A028-6802-04CB2430949D}" created="2025-03-04T14:12:23.753">
    <pc:sldMkLst xmlns:pc="http://schemas.microsoft.com/office/powerpoint/2013/main/command">
      <pc:docMk/>
      <pc:sldMk cId="3853614572" sldId="836"/>
    </pc:sldMkLst>
    <p188:txBody>
      <a:bodyPr/>
      <a:lstStyle/>
      <a:p>
        <a:r>
          <a:rPr lang="de-CH"/>
          <a:t>Achtung Formulierung: Nicht das Heimatland wird unter Schutz gestellt.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xmlns="" id="{EAE018C0-344D-4D80-8E97-7742F2E0DF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D36637D6-9D67-5619-0157-A3262E5BFA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2863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EBF1B-9D20-427C-924D-D048DB897EF6}" type="datetimeFigureOut">
              <a:rPr lang="de-CH" smtClean="0"/>
              <a:t>25.03.2025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451A2547-EA60-D8AD-C812-A2EB9FF252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451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9A0C0F52-08F9-0976-72BC-9F6BEB4B5B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2863" y="943451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06C59-CF9D-404C-B272-E4ECF8750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42387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35" cy="498375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242" y="0"/>
            <a:ext cx="2947035" cy="498375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r">
              <a:defRPr sz="1200"/>
            </a:lvl1pPr>
          </a:lstStyle>
          <a:p>
            <a:fld id="{ECD69E58-BE23-4C20-AFF3-3EAF7201871B}" type="datetimeFigureOut">
              <a:rPr lang="de-CH" smtClean="0"/>
              <a:t>25.03.2025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86" tIns="45743" rIns="91486" bIns="4574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086" y="4780250"/>
            <a:ext cx="5440680" cy="3911114"/>
          </a:xfrm>
          <a:prstGeom prst="rect">
            <a:avLst/>
          </a:prstGeom>
        </p:spPr>
        <p:txBody>
          <a:bodyPr vert="horz" lIns="91486" tIns="45743" rIns="91486" bIns="45743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4616"/>
            <a:ext cx="2947035" cy="498374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2242" y="9434616"/>
            <a:ext cx="2947035" cy="498374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r">
              <a:defRPr sz="1200"/>
            </a:lvl1pPr>
          </a:lstStyle>
          <a:p>
            <a:fld id="{399E96BA-4EAB-4912-BF25-26988B53F55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70495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1902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4535EB9-05AE-C6A7-4E69-513DBE416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5945BD3B-5A42-FB83-451F-313E0BE55D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7023678C-B0A5-905F-C690-5E002D5B28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B18E98EB-444A-1D7A-6F23-8AAD3130C3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1414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F53031D-6FFB-4F30-30D9-191752DF0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02BE47B5-8818-C567-AE46-482CB64009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CC9EBEAA-DE0E-14F3-4490-A95CCC983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E2AB39E-E6E7-3670-E8E0-15B1B05F9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2119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906D25E-9A4B-5CF2-C446-AABDDB40D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1B788415-7C47-9D04-95EB-3286C3E3BD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495DD5B3-8056-5C2B-5539-FC386F31B8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3F433339-FC7B-F8C0-AC96-78E235A7A4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1578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8482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925F5FE-8045-DAEA-72C2-323A1F35F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56CF33FB-8C6C-4E3D-C8DD-1ECDD4DEE2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E580F1DC-F203-B0EF-461D-2BEC0363F9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4A162F6E-535F-D342-939C-7D9FEB9085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9432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73558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06775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Auflösung: Absolute Anzahl, es könnten hier auch nur die ersten fünf eingeblendet werden…?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4C0EBE6-D6DB-AB96-379C-77D02FC299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0708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AB626173-5A6C-A6C7-859D-13BA3BFD7A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1904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KKF vorstellen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E8D3-8E2A-42FF-B76D-A59677281423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9731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857">
              <a:defRPr/>
            </a:pPr>
            <a:endParaRPr lang="de-CH" dirty="0"/>
          </a:p>
          <a:p>
            <a:r>
              <a:rPr lang="de-CH" dirty="0"/>
              <a:t>Einleitung: 08.12.2024 Sturz des Assad-Regimes in Syrien; Veränderung der politischen Lage in Syrien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B8C48D2-7C0A-D115-152D-63A5F9BCBD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8345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0294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3702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2339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4986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2165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DA452F4-2FF0-711E-C67C-192CF00D7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D5781D4E-5198-16DE-5F5F-3E099F676A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29CB31B6-4CE3-00A5-B38F-2B52AF87D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06EEBC85-39F8-E013-AD68-8146284F10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7443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0000"/>
            <a:ext cx="7772400" cy="2387600"/>
          </a:xfrm>
        </p:spPr>
        <p:txBody>
          <a:bodyPr anchor="b">
            <a:normAutofit/>
          </a:bodyPr>
          <a:lstStyle>
            <a:lvl1pPr algn="ctr">
              <a:defRPr sz="4400">
                <a:latin typeface="Suisse Int'l Book" panose="020B0504000000000000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8000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484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427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260000"/>
            <a:ext cx="1971675" cy="5004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260000"/>
            <a:ext cx="5800725" cy="5004000"/>
          </a:xfrm>
        </p:spPr>
        <p:txBody>
          <a:bodyPr vert="eaVert"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6906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492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0176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628000"/>
            <a:ext cx="3886200" cy="3672000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628000"/>
            <a:ext cx="3886200" cy="3672000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214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78867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556000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420000"/>
            <a:ext cx="3868340" cy="2880000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556000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420000"/>
            <a:ext cx="3887391" cy="2880000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921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0603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1624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000"/>
            <a:ext cx="4629150" cy="4873625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3200"/>
            </a:lvl1pPr>
            <a:lvl2pPr marL="685800" indent="-228600">
              <a:buFont typeface="Symbol" panose="05050102010706020507" pitchFamily="18" charset="2"/>
              <a:buChar char="-"/>
              <a:defRPr sz="2800"/>
            </a:lvl2pPr>
            <a:lvl3pPr marL="1143000" indent="-228600">
              <a:buFont typeface="Symbol" panose="05050102010706020507" pitchFamily="18" charset="2"/>
              <a:buChar char="-"/>
              <a:defRPr sz="2400"/>
            </a:lvl3pPr>
            <a:lvl4pPr marL="1600200" indent="-228600">
              <a:buFont typeface="Symbol" panose="05050102010706020507" pitchFamily="18" charset="2"/>
              <a:buChar char="-"/>
              <a:defRPr sz="2000"/>
            </a:lvl4pPr>
            <a:lvl5pPr marL="2057400" indent="-228600">
              <a:buFont typeface="Symbol" panose="05050102010706020507" pitchFamily="18" charset="2"/>
              <a:buChar char="-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916000"/>
            <a:ext cx="2949178" cy="2952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92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60000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8800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0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26000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952000"/>
            <a:ext cx="7886700" cy="32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uisse Int'l Light" panose="020B0304000000000000" pitchFamily="34" charset="0"/>
              </a:defRPr>
            </a:lvl1pPr>
          </a:lstStyle>
          <a:p>
            <a:r>
              <a:rPr lang="de-DE"/>
              <a:t>22.03.2025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uisse Int'l Light" panose="020B0304000000000000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uisse Int'l Light" panose="020B0304000000000000" pitchFamily="34" charset="0"/>
              </a:defRPr>
            </a:lvl1pPr>
          </a:lstStyle>
          <a:p>
            <a:fld id="{46600C65-894F-4DC0-A675-37C3467DD507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16000"/>
            <a:ext cx="3633216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79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uisse Int'l Book" panose="020B05040000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mbol" panose="05050102010706020507" pitchFamily="18" charset="2"/>
        <a:buChar char="-"/>
        <a:defRPr sz="28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0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344_E5B17DEC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rkb@kkf-oca.ch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gina.lampart@kkf-oca.ch" TargetMode="External"/><Relationship Id="rId5" Type="http://schemas.openxmlformats.org/officeDocument/2006/relationships/hyperlink" Target="mailto:support@kkf-oca.ch" TargetMode="External"/><Relationship Id="rId4" Type="http://schemas.openxmlformats.org/officeDocument/2006/relationships/hyperlink" Target="http://www.kkf-oca.ch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kf-oca.ch/angebote-unaas/" TargetMode="External"/><Relationship Id="rId3" Type="http://schemas.openxmlformats.org/officeDocument/2006/relationships/hyperlink" Target="https://www.kkf-oca.ch/angebote-bildungsangebote/" TargetMode="External"/><Relationship Id="rId7" Type="http://schemas.openxmlformats.org/officeDocument/2006/relationships/hyperlink" Target="https://www.kkf-oca.ch/angebote-beratung/#beratung-freiwillig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kkf-oca.ch/publikationen/" TargetMode="External"/><Relationship Id="rId5" Type="http://schemas.openxmlformats.org/officeDocument/2006/relationships/hyperlink" Target="https://www.kkf-oca.ch/angebote-beratung/#asylinfo" TargetMode="External"/><Relationship Id="rId4" Type="http://schemas.openxmlformats.org/officeDocument/2006/relationships/hyperlink" Target="https://www.kkf-oca.ch/asyl-news/" TargetMode="External"/><Relationship Id="rId9" Type="http://schemas.openxmlformats.org/officeDocument/2006/relationships/hyperlink" Target="https://www.kkf-oca.ch/angebote-rueckkehrberatun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33E_D85D59C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33F_2DD0D93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5">
            <a:extLst>
              <a:ext uri="{FF2B5EF4-FFF2-40B4-BE49-F238E27FC236}">
                <a16:creationId xmlns="" xmlns:a16="http://schemas.microsoft.com/office/drawing/2014/main" id="{04812C46-200A-4DEB-A05E-3ED6C68C23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7">
            <a:extLst>
              <a:ext uri="{FF2B5EF4-FFF2-40B4-BE49-F238E27FC236}">
                <a16:creationId xmlns="" xmlns:a16="http://schemas.microsoft.com/office/drawing/2014/main" id="{D1EA859B-E555-4109-94F3-6700E046E0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5542696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="" xmlns:a16="http://schemas.microsoft.com/office/drawing/2014/main" id="{95A74C36-6F68-C066-9018-112B53DE3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4"/>
            <a:ext cx="8206592" cy="3244349"/>
          </a:xfrm>
        </p:spPr>
        <p:txBody>
          <a:bodyPr>
            <a:noAutofit/>
          </a:bodyPr>
          <a:lstStyle/>
          <a:p>
            <a:r>
              <a:rPr lang="de-CH" dirty="0" smtClean="0"/>
              <a:t>Aufenthalt</a:t>
            </a:r>
            <a:r>
              <a:rPr lang="de-CH" dirty="0"/>
              <a:t>, Verbleib und Reisemöglichkeiten für </a:t>
            </a:r>
            <a:r>
              <a:rPr lang="de-CH" dirty="0" err="1"/>
              <a:t>Syrer:innen</a:t>
            </a:r>
            <a:endParaRPr lang="de-CH" dirty="0"/>
          </a:p>
        </p:txBody>
      </p:sp>
      <p:sp>
        <p:nvSpPr>
          <p:cNvPr id="9" name="Inhaltsplatzhalter 8">
            <a:extLst>
              <a:ext uri="{FF2B5EF4-FFF2-40B4-BE49-F238E27FC236}">
                <a16:creationId xmlns="" xmlns:a16="http://schemas.microsoft.com/office/drawing/2014/main" id="{25D5297C-EA2C-B844-C0DB-7BD5EBE4E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592963"/>
            <a:ext cx="4073979" cy="1583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1700" dirty="0"/>
              <a:t>22. März 2025</a:t>
            </a:r>
          </a:p>
          <a:p>
            <a:pPr marL="0" indent="0">
              <a:buNone/>
            </a:pPr>
            <a:r>
              <a:rPr lang="de-CH" sz="1700" dirty="0"/>
              <a:t>Gina Lampart</a:t>
            </a:r>
          </a:p>
          <a:p>
            <a:pPr marL="0" indent="0">
              <a:buNone/>
            </a:pPr>
            <a:r>
              <a:rPr lang="de-CH" sz="1700" dirty="0"/>
              <a:t>Kirchliche Kontaktstelle für Flüchtlingsfragen</a:t>
            </a:r>
          </a:p>
        </p:txBody>
      </p:sp>
    </p:spTree>
    <p:extLst>
      <p:ext uri="{BB962C8B-B14F-4D97-AF65-F5344CB8AC3E}">
        <p14:creationId xmlns:p14="http://schemas.microsoft.com/office/powerpoint/2010/main" val="4102396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7A3BC38-477C-4D81-5669-6D0CCE939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C5445A7-2B7A-830A-1B69-D9A609CF1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Vorläufig aufgenommene </a:t>
            </a:r>
            <a:r>
              <a:rPr lang="de-CH" dirty="0" err="1"/>
              <a:t>Ausländer:innen</a:t>
            </a:r>
            <a:r>
              <a:rPr lang="de-CH" dirty="0"/>
              <a:t> (Ausweis F)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C6401301-0995-0E2A-ACC9-3FA808A7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Keine Reise in das Heimatland möglich</a:t>
            </a:r>
          </a:p>
          <a:p>
            <a:r>
              <a:rPr lang="de-CH" dirty="0"/>
              <a:t>Ausnahme: Heimatreise nur mit Bewilligung des SEM möglich, z.B. bei schwerer Krankheit oder Tod von Familienangehörigen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EA6C8D1C-D9B9-3650-3E0E-3EBB9FA30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4514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D00677B-1C0B-BFA3-9FB0-8145D77A2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5208CDB-F110-18DB-66EF-94A5AC1EF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Flüchtlinge (B- und F-FL)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856C13AB-663C-61B1-404F-B0066B8C7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Keine Reise in Heimatland möglich</a:t>
            </a:r>
          </a:p>
          <a:p>
            <a:r>
              <a:rPr lang="de-CH" dirty="0"/>
              <a:t>Keine Ausnahmen</a:t>
            </a:r>
          </a:p>
          <a:p>
            <a:r>
              <a:rPr lang="de-CH" dirty="0"/>
              <a:t>Heimatreise = Freiwillige Inanspruchnahme des Schutzes des Heimatlandes</a:t>
            </a:r>
          </a:p>
          <a:p>
            <a:r>
              <a:rPr lang="de-CH" dirty="0"/>
              <a:t>Reise ins Heimatland führt zu Aberkennung / Verlust der Flüchtlingseigenschaft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9C2B8F1-200D-9223-8FBF-1C6914353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3614572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9FAFF15-50A1-B778-1D41-4DD5302E4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CE9E2B7-A2E6-BB6B-8927-1CAE01EC4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B- und </a:t>
            </a:r>
            <a:r>
              <a:rPr lang="de-CH" dirty="0" err="1"/>
              <a:t>C-Ausländer:innen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300052A-1275-DB4C-7B43-F0BE0A333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Reise in Heimatland möglich</a:t>
            </a:r>
          </a:p>
          <a:p>
            <a:r>
              <a:rPr lang="de-CH" b="1" dirty="0"/>
              <a:t>Ausnahme</a:t>
            </a:r>
            <a:r>
              <a:rPr lang="de-CH" dirty="0"/>
              <a:t>: ehemalige B- und F-Flüchtlinge </a:t>
            </a:r>
            <a:r>
              <a:rPr lang="de-CH" dirty="0">
                <a:sym typeface="Wingdings" panose="05000000000000000000" pitchFamily="2" charset="2"/>
              </a:rPr>
              <a:t> Verlust der Flüchtlingseigenschaft bei Heimatreise, aber kein Verlust der ausländerrechtlich erteilten Bewilligung</a:t>
            </a:r>
          </a:p>
          <a:p>
            <a:r>
              <a:rPr lang="de-CH" dirty="0">
                <a:sym typeface="Wingdings" panose="05000000000000000000" pitchFamily="2" charset="2"/>
              </a:rPr>
              <a:t>Freiwilliger Verzicht auf Flüchtlingseigenschaft: mit einer Rechtsberatungsstelle abklären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8D2CAE8-98C5-374D-1BEF-6C2B39D93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4446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DB2143D-9E04-6EF7-5C8C-874C1D22F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83159"/>
            <a:ext cx="7886700" cy="1325563"/>
          </a:xfrm>
        </p:spPr>
        <p:txBody>
          <a:bodyPr>
            <a:normAutofit/>
          </a:bodyPr>
          <a:lstStyle/>
          <a:p>
            <a:r>
              <a:rPr lang="de-CH" dirty="0"/>
              <a:t>Bezug von Sozialhilfe</a:t>
            </a:r>
            <a:br>
              <a:rPr lang="de-CH" dirty="0"/>
            </a:br>
            <a:r>
              <a:rPr lang="de-CH" sz="2700" dirty="0"/>
              <a:t>Einfluss auf Verlängerung des Ausweises?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69E541F-B20C-3193-5BF8-2BB128B8A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961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B0379C5-0269-7E4C-8100-258F046AF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90A3066-F4F5-2B29-8814-982C4D193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Ausweis N, F und B-FL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7166C69C-A8B9-D931-CD72-AEB32675F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Der Bezug von Sozialhilfe oder Asylsozialhilfe hat keinen Einfluss auf die Verlängerung des Ausweis N, der beiden F-Ausweise und des Ausweis B für Flüchtlinge</a:t>
            </a:r>
          </a:p>
          <a:p>
            <a:r>
              <a:rPr lang="de-CH" dirty="0"/>
              <a:t>Der Aufenthalt in der Schweiz ist asylrechtlich erteilt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E4272F4D-70F4-6B5A-6B3E-9D4F97152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7898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45B3844-9767-579C-EA09-CFA17EABE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B- und </a:t>
            </a:r>
            <a:r>
              <a:rPr lang="de-CH" dirty="0" err="1"/>
              <a:t>C-Ausländer:innen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FF592D6B-3B42-5ACD-3235-506C3212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Bezug von Sozialhilfe kann zum Widerruf des Ausländerausweises führen</a:t>
            </a:r>
          </a:p>
          <a:p>
            <a:r>
              <a:rPr lang="de-CH" dirty="0"/>
              <a:t>Bei Prüfung des Widerrufs bei Geflüchteten:</a:t>
            </a:r>
          </a:p>
          <a:p>
            <a:pPr lvl="1"/>
            <a:r>
              <a:rPr lang="de-CH" dirty="0"/>
              <a:t>Personen mit Flüchtlingseigenschaft: Flüchtlingskonvention muss berücksichtigt werden, vor allem das Non-Refoulement-Gebot</a:t>
            </a:r>
          </a:p>
          <a:p>
            <a:pPr lvl="1"/>
            <a:r>
              <a:rPr lang="de-CH" dirty="0"/>
              <a:t>Wegweisung muss möglich, zulässig oder zumutbar sein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B6147E2-FBAD-76D0-82D6-FAAA1A438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1617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DAF95D4-0AC7-9C8C-886F-580B6645A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59408"/>
            <a:ext cx="7886700" cy="1325563"/>
          </a:xfrm>
        </p:spPr>
        <p:txBody>
          <a:bodyPr/>
          <a:lstStyle/>
          <a:p>
            <a:r>
              <a:rPr lang="de-CH" dirty="0"/>
              <a:t>Freiwillige Rückkehr nach Syrien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E6B369A-53CF-752F-EEDE-514FBF7EF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5256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4FC5156-7338-D8FD-37EC-83A685DA1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Alle Ausweise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44CAC27-0E4D-1813-0B3B-7A6A7C330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Informationen und Beratung</a:t>
            </a:r>
          </a:p>
          <a:p>
            <a:r>
              <a:rPr lang="de-CH" dirty="0" err="1"/>
              <a:t>Syrer:innen</a:t>
            </a:r>
            <a:r>
              <a:rPr lang="de-CH" dirty="0"/>
              <a:t>, die freiwillig nach Syrien zurückkehren möchten, können sich hier melden:</a:t>
            </a:r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r>
              <a:rPr lang="de-CH" dirty="0"/>
              <a:t>Rückkehrberatung der KKF</a:t>
            </a:r>
          </a:p>
          <a:p>
            <a:pPr marL="0" indent="0" algn="ctr">
              <a:buNone/>
            </a:pPr>
            <a:r>
              <a:rPr lang="de-CH" dirty="0">
                <a:hlinkClick r:id="rId3"/>
              </a:rPr>
              <a:t>rkb@kkf-oca.ch</a:t>
            </a:r>
            <a:endParaRPr lang="de-CH" dirty="0"/>
          </a:p>
          <a:p>
            <a:pPr marL="0" indent="0" algn="ctr">
              <a:buNone/>
            </a:pPr>
            <a:r>
              <a:rPr lang="de-CH" dirty="0"/>
              <a:t>031 385 18 18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8920E762-63D7-657E-59DB-150066917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10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7DDAF331-9460-EC49-DA31-4242E3CA68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01" y="1260000"/>
            <a:ext cx="6709955" cy="4528549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5791BCDB-8A22-05F2-8351-79CB9BCDB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xmlns="" id="{2BA8C79E-CB5E-ABA5-643E-6297EF793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52578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klatschende hände pixelperfektes lineares symbol - raise your hand icon stock-grafiken, -clipart, -cartoons und -symbole">
            <a:extLst>
              <a:ext uri="{FF2B5EF4-FFF2-40B4-BE49-F238E27FC236}">
                <a16:creationId xmlns:a16="http://schemas.microsoft.com/office/drawing/2014/main" xmlns="" id="{B93A4076-763A-8A80-4A32-A4D22A90A5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0" t="15296" r="23530" b="27356"/>
          <a:stretch/>
        </p:blipFill>
        <p:spPr bwMode="auto">
          <a:xfrm>
            <a:off x="5251799" y="2071615"/>
            <a:ext cx="2330171" cy="240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3C581930-9CCE-BEA2-A57E-1282CBDFC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11" y="1946385"/>
            <a:ext cx="7886700" cy="1325563"/>
          </a:xfrm>
        </p:spPr>
        <p:txBody>
          <a:bodyPr/>
          <a:lstStyle/>
          <a:p>
            <a:r>
              <a:rPr lang="de-CH"/>
              <a:t>Danke für eure Aufmerksamkeit!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9DD355B1-051B-FBA1-5351-C26E37595B20}"/>
              </a:ext>
            </a:extLst>
          </p:cNvPr>
          <p:cNvSpPr txBox="1"/>
          <p:nvPr/>
        </p:nvSpPr>
        <p:spPr>
          <a:xfrm>
            <a:off x="723010" y="4601455"/>
            <a:ext cx="80647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>
                <a:latin typeface="Suisse Int'l Light" panose="020B0304000000000000" pitchFamily="34" charset="0"/>
              </a:rPr>
              <a:t>Weitere Informationen:</a:t>
            </a:r>
          </a:p>
          <a:p>
            <a:r>
              <a:rPr lang="de-CH" sz="2000" dirty="0">
                <a:latin typeface="Suisse Int'l Light" panose="020B0304000000000000" pitchFamily="34" charset="0"/>
                <a:hlinkClick r:id="rId4"/>
              </a:rPr>
              <a:t>www.kkf-oca.ch</a:t>
            </a:r>
            <a:r>
              <a:rPr lang="de-CH" sz="2000" dirty="0">
                <a:latin typeface="Suisse Int'l Light" panose="020B0304000000000000" pitchFamily="34" charset="0"/>
              </a:rPr>
              <a:t> &gt; Publikationen &gt; Syrische Geflüchtete in der Schweiz </a:t>
            </a:r>
          </a:p>
          <a:p>
            <a:endParaRPr lang="de-CH" sz="2000" dirty="0">
              <a:latin typeface="Suisse Int'l Light" panose="020B0304000000000000" pitchFamily="34" charset="0"/>
            </a:endParaRPr>
          </a:p>
          <a:p>
            <a:r>
              <a:rPr lang="de-CH" sz="2000" u="sng" dirty="0">
                <a:solidFill>
                  <a:schemeClr val="accent1">
                    <a:lumMod val="75000"/>
                  </a:schemeClr>
                </a:solidFill>
                <a:latin typeface="Suisse Int'l Light" panose="020B0304000000000000" pitchFamily="34" charset="0"/>
                <a:hlinkClick r:id="rId5"/>
              </a:rPr>
              <a:t>support@kkf-oca.ch</a:t>
            </a:r>
            <a:endParaRPr lang="de-CH" sz="2000" u="sng" dirty="0">
              <a:solidFill>
                <a:schemeClr val="accent1">
                  <a:lumMod val="75000"/>
                </a:schemeClr>
              </a:solidFill>
              <a:latin typeface="Suisse Int'l Light" panose="020B0304000000000000" pitchFamily="34" charset="0"/>
            </a:endParaRPr>
          </a:p>
          <a:p>
            <a:r>
              <a:rPr lang="de-CH" sz="2000" dirty="0">
                <a:solidFill>
                  <a:srgbClr val="262626"/>
                </a:solidFill>
                <a:latin typeface="Suisse Int'l Light" panose="020B0304000000000000" pitchFamily="34" charset="0"/>
                <a:hlinkClick r:id="rId6"/>
              </a:rPr>
              <a:t>gina.lampart@kkf-oca.ch</a:t>
            </a:r>
            <a:r>
              <a:rPr lang="de-CH" sz="2000" dirty="0">
                <a:solidFill>
                  <a:srgbClr val="262626"/>
                </a:solidFill>
                <a:latin typeface="Suisse Int'l Light" panose="020B0304000000000000" pitchFamily="34" charset="0"/>
              </a:rPr>
              <a:t> / 031 385 18 14</a:t>
            </a:r>
            <a:endParaRPr lang="de-CH" sz="2000" dirty="0">
              <a:latin typeface="Suisse Int'l Light" panose="020B0304000000000000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06EC90D-0C1A-147C-1E43-587504103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020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239" y="1260000"/>
            <a:ext cx="9040761" cy="1578616"/>
          </a:xfrm>
        </p:spPr>
        <p:txBody>
          <a:bodyPr>
            <a:normAutofit/>
          </a:bodyPr>
          <a:lstStyle/>
          <a:p>
            <a:pPr algn="ctr"/>
            <a:r>
              <a:rPr lang="de-CH" sz="3800" dirty="0">
                <a:latin typeface="Suisse Int'l Book"/>
              </a:rPr>
              <a:t>Kirchliche Kontaktstelle für Flüchtlingsfragen</a:t>
            </a:r>
            <a:endParaRPr lang="de-CH" sz="3600" b="1" dirty="0">
              <a:latin typeface="Suisse Int'l Light" panose="020B030400000000000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52096" y="2926668"/>
            <a:ext cx="756687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>
                <a:latin typeface="Suisse Int'l Light" panose="020B0304000000000000"/>
                <a:hlinkClick r:id="rId3"/>
              </a:rPr>
              <a:t>Bildung</a:t>
            </a:r>
            <a:r>
              <a:rPr lang="de-CH" sz="2000" dirty="0">
                <a:latin typeface="Suisse Int'l Light" panose="020B0304000000000000"/>
              </a:rPr>
              <a:t>: für Fachpersonen, Freiwillige und Schulklassen</a:t>
            </a:r>
            <a:endParaRPr lang="de-CH" sz="2000" dirty="0">
              <a:latin typeface="Suisse Int'l Light" panose="020B0304000000000000"/>
              <a:hlinkClick r:id="rId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000" dirty="0">
              <a:latin typeface="Suisse Int'l Light" panose="020B0304000000000000"/>
              <a:hlinkClick r:id="rId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err="1">
                <a:latin typeface="Suisse Int'l Light" panose="020B0304000000000000"/>
                <a:hlinkClick r:id="rId4"/>
              </a:rPr>
              <a:t>AsylNews</a:t>
            </a:r>
            <a:r>
              <a:rPr lang="de-CH" sz="2000" dirty="0">
                <a:latin typeface="Suisse Int'l Light" panose="020B0304000000000000"/>
              </a:rPr>
              <a:t>: Fachzeitschrift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000" dirty="0">
              <a:latin typeface="Suisse Int'l Light" panose="020B030400000000000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>
                <a:latin typeface="Suisse Int'l Light" panose="020B0304000000000000"/>
                <a:hlinkClick r:id="rId5"/>
              </a:rPr>
              <a:t>Support</a:t>
            </a:r>
            <a:r>
              <a:rPr lang="de-CH" sz="2000" dirty="0">
                <a:latin typeface="Suisse Int'l Light" panose="020B0304000000000000"/>
              </a:rPr>
              <a:t>: Beratung für Fachpersonen und </a:t>
            </a:r>
            <a:r>
              <a:rPr lang="de-CH" sz="2000" dirty="0" err="1">
                <a:latin typeface="Suisse Int'l Light" panose="020B0304000000000000"/>
                <a:hlinkClick r:id="rId6"/>
              </a:rPr>
              <a:t>FachInfos</a:t>
            </a:r>
            <a:r>
              <a:rPr lang="de-CH" sz="2000" dirty="0">
                <a:latin typeface="Suisse Int'l Light" panose="020B0304000000000000"/>
                <a:hlinkClick r:id="rId6"/>
              </a:rPr>
              <a:t> </a:t>
            </a:r>
            <a:endParaRPr lang="de-CH" sz="2000" dirty="0">
              <a:latin typeface="Suisse Int'l Light" panose="020B030400000000000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000" dirty="0">
              <a:latin typeface="Suisse Int'l Light" panose="020B030400000000000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>
                <a:latin typeface="Suisse Int'l Light" panose="020B0304000000000000"/>
                <a:hlinkClick r:id="rId7"/>
              </a:rPr>
              <a:t>Freiwilligenarbeit</a:t>
            </a:r>
            <a:r>
              <a:rPr lang="de-CH" sz="2000" dirty="0">
                <a:latin typeface="Suisse Int'l Light" panose="020B0304000000000000"/>
              </a:rPr>
              <a:t>: Beratung und Unterstützung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000" dirty="0">
              <a:latin typeface="Suisse Int'l Light" panose="020B030400000000000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>
                <a:latin typeface="Suisse Int'l Light" panose="020B0304000000000000"/>
                <a:hlinkClick r:id="rId8"/>
              </a:rPr>
              <a:t>UN-AAS</a:t>
            </a:r>
            <a:r>
              <a:rPr lang="de-CH" sz="2000" dirty="0">
                <a:latin typeface="Suisse Int'l Light" panose="020B0304000000000000"/>
              </a:rPr>
              <a:t>: Unterstützungsnetz für abgewiesene Asylsuchende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000" dirty="0">
              <a:latin typeface="Suisse Int'l Light" panose="020B030400000000000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>
                <a:latin typeface="Suisse Int'l Light" panose="020B0304000000000000"/>
                <a:hlinkClick r:id="rId9"/>
              </a:rPr>
              <a:t>RKB</a:t>
            </a:r>
            <a:r>
              <a:rPr lang="de-CH" sz="2000" dirty="0">
                <a:latin typeface="Suisse Int'l Light" panose="020B0304000000000000"/>
              </a:rPr>
              <a:t>: Kantonale Rückkehrberatung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EA625638-9A7B-F5E5-9960-95D428F11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22.03.2025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15349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F26A180-B7FF-9FBE-4886-B045D08B5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90300"/>
            <a:ext cx="7886700" cy="2892900"/>
          </a:xfrm>
        </p:spPr>
        <p:txBody>
          <a:bodyPr>
            <a:normAutofit/>
          </a:bodyPr>
          <a:lstStyle/>
          <a:p>
            <a:r>
              <a:rPr lang="de-CH" dirty="0"/>
              <a:t>Aufenthalt und Verbleib</a:t>
            </a:r>
            <a:br>
              <a:rPr lang="de-CH" dirty="0"/>
            </a:br>
            <a:r>
              <a:rPr lang="de-CH" dirty="0"/>
              <a:t>syrischer Geflüchteter in der Schweiz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03BFB4C0-06DF-61A7-295B-50DE83CC1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25498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BC230A8-47AA-6CDB-8801-E5ED45493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Asylsuchende (Ausweis N)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E1003FD-4B08-3D81-6524-18DE79E0D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152351"/>
            <a:ext cx="7886700" cy="3204000"/>
          </a:xfrm>
        </p:spPr>
        <p:txBody>
          <a:bodyPr/>
          <a:lstStyle/>
          <a:p>
            <a:r>
              <a:rPr lang="de-CH" dirty="0"/>
              <a:t>Entscheide über Asylgesuche sind sistiert</a:t>
            </a:r>
          </a:p>
          <a:p>
            <a:r>
              <a:rPr lang="de-CH" dirty="0"/>
              <a:t>Asylsuchende müssen den Asylentscheid abwarten</a:t>
            </a:r>
          </a:p>
          <a:p>
            <a:r>
              <a:rPr lang="de-CH" dirty="0"/>
              <a:t>Dauer: nicht bekannt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1F6D3AA-AF15-8D6A-FDDE-77A493CE5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22.03.2025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91315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69C1FED-4308-2AA6-211E-708E33E22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Vorläufig aufgenommene </a:t>
            </a:r>
            <a:r>
              <a:rPr lang="de-CH" dirty="0" err="1"/>
              <a:t>Ausländer:innen</a:t>
            </a:r>
            <a:r>
              <a:rPr lang="de-CH" dirty="0"/>
              <a:t> (Ausweis F)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260ED4A-7C6B-EBC6-9862-4D8E656CB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/>
              <a:t>Grundsatz:</a:t>
            </a:r>
          </a:p>
          <a:p>
            <a:pPr lvl="1"/>
            <a:r>
              <a:rPr lang="de-CH" dirty="0"/>
              <a:t>Wegweisung wurde aufgeschoben wegen Unmöglichkeit, Unzulässigkeit oder Unzumutbarkeit der Wegweisung</a:t>
            </a:r>
          </a:p>
          <a:p>
            <a:pPr lvl="1"/>
            <a:r>
              <a:rPr lang="de-CH" dirty="0"/>
              <a:t>Entfallen die Wegweisungshindernisse, wird Wegweisung durchgeführt</a:t>
            </a:r>
          </a:p>
          <a:p>
            <a:r>
              <a:rPr lang="de-CH" dirty="0"/>
              <a:t>Aktuelle Lage in Syrien: in Entwicklung</a:t>
            </a:r>
          </a:p>
          <a:p>
            <a:r>
              <a:rPr lang="de-CH" dirty="0"/>
              <a:t>SEM muss eine fundierte Länderanalyse vornehmen</a:t>
            </a:r>
          </a:p>
          <a:p>
            <a:r>
              <a:rPr lang="de-CH" dirty="0"/>
              <a:t>Aufhebung des Ausweis F und Wegweisung nach Syrien aktuell unwahrscheinlich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C2187A4-0C8E-1524-C16F-D614B43FF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29996484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74BDCF7-1D3F-A362-21CE-03AB47870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Flüchtlinge (B- und F-FL)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BBDE6DF9-F299-88EE-547A-7B8F427D1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Beendigung der Flüchtlingseigenschaft möglich, wenn:</a:t>
            </a:r>
          </a:p>
          <a:p>
            <a:pPr lvl="1"/>
            <a:r>
              <a:rPr lang="de-CH" dirty="0"/>
              <a:t>Grundlegende und dauerhafte (positive) Veränderung im Heimatland</a:t>
            </a:r>
          </a:p>
          <a:p>
            <a:pPr lvl="1"/>
            <a:r>
              <a:rPr lang="de-CH" dirty="0"/>
              <a:t>Demokratischer, rechtsstaatlicher Prozess muss stattfinden</a:t>
            </a:r>
          </a:p>
          <a:p>
            <a:pPr lvl="1"/>
            <a:r>
              <a:rPr lang="de-CH" dirty="0"/>
              <a:t>Situation/Lage muss menschenrechtskonform, stabil und dauerhaft sein</a:t>
            </a:r>
          </a:p>
          <a:p>
            <a:r>
              <a:rPr lang="de-CH" dirty="0"/>
              <a:t>Aktuelle Lage in Syrien: In Entwicklung, muss laufend analysiert werden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99307BC4-8966-4E38-7FF0-653222D4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68661813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3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A496606-A5C4-47D8-9640-04CD200DC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B- und </a:t>
            </a:r>
            <a:r>
              <a:rPr lang="de-CH" dirty="0" err="1"/>
              <a:t>C-Ausländer:innen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C2132207-F755-2EDF-D3BB-9161A1D05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/>
              <a:t>Der Aufenthalt ist an einen Zweck gebunden (z.B. Arbeit)</a:t>
            </a:r>
          </a:p>
          <a:p>
            <a:r>
              <a:rPr lang="de-CH" dirty="0"/>
              <a:t>Der Ausweis ist ausländerrechtlich erteilt</a:t>
            </a:r>
          </a:p>
          <a:p>
            <a:r>
              <a:rPr lang="de-CH" dirty="0"/>
              <a:t>Widerruf einer ausländerrechtlichen Bewilligung möglich (Art. 62 und Art. 63 AIG)</a:t>
            </a:r>
          </a:p>
          <a:p>
            <a:r>
              <a:rPr lang="de-CH" dirty="0"/>
              <a:t>Kein Widerruf möglich wegen (politischen) Veränderungen im Heimatland</a:t>
            </a:r>
          </a:p>
          <a:p>
            <a:r>
              <a:rPr lang="de-CH" dirty="0"/>
              <a:t>Mit Flüchtlingseigenschaft: die Beendigung der Flüchtlingseigenschaft hat keinen Einfluss auf die ausländerrechtlich erteilte Bewilligung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D891E048-F0FF-95FB-6AB4-3F41BCC1F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554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6BA3A98-97D5-B4B6-5CFE-2B651B599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66218"/>
            <a:ext cx="7886700" cy="1325563"/>
          </a:xfrm>
        </p:spPr>
        <p:txBody>
          <a:bodyPr/>
          <a:lstStyle/>
          <a:p>
            <a:r>
              <a:rPr lang="de-CH" dirty="0"/>
              <a:t>Reisemöglichkeiten nach Syrien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8B432D3-7CEF-45CA-1484-82FB1C70E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4571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3FD82A1-3F55-8B44-F1FD-585E0335B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5588AC1-312F-29F2-CD17-16A5D226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Asylsuchende (Ausweis N)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D836E3D4-0384-5BDD-077C-809B7BF67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152351"/>
            <a:ext cx="7886700" cy="3204000"/>
          </a:xfrm>
        </p:spPr>
        <p:txBody>
          <a:bodyPr/>
          <a:lstStyle/>
          <a:p>
            <a:r>
              <a:rPr lang="de-CH" dirty="0"/>
              <a:t>Keine Reise in das Heimatland möglich</a:t>
            </a:r>
          </a:p>
          <a:p>
            <a:r>
              <a:rPr lang="de-CH" dirty="0"/>
              <a:t>Ausnahme: Heimatreise mit Bewilligung des SEM möglich, z.B. bei schwerer Krankheit oder Tod von Familienangehörigen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5A99148-D837-4EDD-6047-9C8DE13DD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0942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D46773D35E7940B3FF4BD00E9DFA59" ma:contentTypeVersion="15" ma:contentTypeDescription="Create a new document." ma:contentTypeScope="" ma:versionID="940dca77bfff40c6dd56e9fb9db43158">
  <xsd:schema xmlns:xsd="http://www.w3.org/2001/XMLSchema" xmlns:xs="http://www.w3.org/2001/XMLSchema" xmlns:p="http://schemas.microsoft.com/office/2006/metadata/properties" xmlns:ns2="47bb2682-8599-4a10-8538-acd20f269658" xmlns:ns3="fe38c0db-1682-4bdc-a87c-457a2170020a" targetNamespace="http://schemas.microsoft.com/office/2006/metadata/properties" ma:root="true" ma:fieldsID="802c73561931a7878b7bbeadf68090b8" ns2:_="" ns3:_="">
    <xsd:import namespace="47bb2682-8599-4a10-8538-acd20f269658"/>
    <xsd:import namespace="fe38c0db-1682-4bdc-a87c-457a217002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b2682-8599-4a10-8538-acd20f2696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5049297-6d4a-471f-b7b6-cda89c0490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38c0db-1682-4bdc-a87c-457a2170020a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55e6c3e-895c-4f1b-a853-cfee45f10ecd}" ma:internalName="TaxCatchAll" ma:showField="CatchAllData" ma:web="fe38c0db-1682-4bdc-a87c-457a217002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38c0db-1682-4bdc-a87c-457a2170020a" xsi:nil="true"/>
    <lcf76f155ced4ddcb4097134ff3c332f xmlns="47bb2682-8599-4a10-8538-acd20f26965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18AB11-84B4-4B6C-8832-E4847690BD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bb2682-8599-4a10-8538-acd20f269658"/>
    <ds:schemaRef ds:uri="fe38c0db-1682-4bdc-a87c-457a217002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AAF143-039F-4A7B-B3D9-EFC153F935A9}">
  <ds:schemaRefs>
    <ds:schemaRef ds:uri="http://schemas.microsoft.com/office/2006/documentManagement/types"/>
    <ds:schemaRef ds:uri="http://schemas.microsoft.com/office/2006/metadata/properties"/>
    <ds:schemaRef ds:uri="47bb2682-8599-4a10-8538-acd20f269658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  <ds:schemaRef ds:uri="fe38c0db-1682-4bdc-a87c-457a2170020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6921104-E1EA-4AD8-B6B3-2A274D210F4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571</Words>
  <Application>Microsoft Office PowerPoint</Application>
  <PresentationFormat>Bildschirmpräsentation (4:3)</PresentationFormat>
  <Paragraphs>119</Paragraphs>
  <Slides>19</Slides>
  <Notes>18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Office</vt:lpstr>
      <vt:lpstr>Aufenthalt, Verbleib und Reisemöglichkeiten für Syrer:innen</vt:lpstr>
      <vt:lpstr>Kirchliche Kontaktstelle für Flüchtlingsfragen</vt:lpstr>
      <vt:lpstr>Aufenthalt und Verbleib syrischer Geflüchteter in der Schweiz</vt:lpstr>
      <vt:lpstr>Asylsuchende (Ausweis N)</vt:lpstr>
      <vt:lpstr>Vorläufig aufgenommene Ausländer:innen (Ausweis F)</vt:lpstr>
      <vt:lpstr>Flüchtlinge (B- und F-FL)</vt:lpstr>
      <vt:lpstr>B- und C-Ausländer:innen</vt:lpstr>
      <vt:lpstr>Reisemöglichkeiten nach Syrien</vt:lpstr>
      <vt:lpstr>Asylsuchende (Ausweis N)</vt:lpstr>
      <vt:lpstr>Vorläufig aufgenommene Ausländer:innen (Ausweis F)</vt:lpstr>
      <vt:lpstr>Flüchtlinge (B- und F-FL)</vt:lpstr>
      <vt:lpstr>B- und C-Ausländer:innen</vt:lpstr>
      <vt:lpstr>Bezug von Sozialhilfe Einfluss auf Verlängerung des Ausweises?</vt:lpstr>
      <vt:lpstr>Ausweis N, F und B-FL</vt:lpstr>
      <vt:lpstr>B- und C-Ausländer:innen</vt:lpstr>
      <vt:lpstr>Freiwillige Rückkehr nach Syrien</vt:lpstr>
      <vt:lpstr>Alle Ausweise</vt:lpstr>
      <vt:lpstr>PowerPoint-Präsentation</vt:lpstr>
      <vt:lpstr>Danke für eure Aufmerksamkeit!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Lenggenhager</dc:creator>
  <cp:lastModifiedBy>tjunker</cp:lastModifiedBy>
  <cp:revision>16</cp:revision>
  <cp:lastPrinted>2024-10-24T09:39:29Z</cp:lastPrinted>
  <dcterms:created xsi:type="dcterms:W3CDTF">2016-07-19T11:56:58Z</dcterms:created>
  <dcterms:modified xsi:type="dcterms:W3CDTF">2025-03-25T11:31:49Z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0x010100B9D46773D35E7940B3FF4BD00E9DFA59</vt:lpwstr>
  </property>
  <property fmtid="{D5CDD505-2E9C-101B-9397-08002B2CF9AE}" pid="3" name="Order">
    <vt:r8>107400</vt:r8>
  </property>
  <property fmtid="{D5CDD505-2E9C-101B-9397-08002B2CF9AE}" pid="4" name="MediaServiceImageTags">
    <vt:lpwstr/>
  </property>
</Properties>
</file>